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59" r:id="rId3"/>
    <p:sldId id="277" r:id="rId4"/>
    <p:sldId id="264" r:id="rId5"/>
    <p:sldId id="281" r:id="rId6"/>
    <p:sldId id="265" r:id="rId7"/>
    <p:sldId id="274" r:id="rId8"/>
    <p:sldId id="282" r:id="rId9"/>
    <p:sldId id="266" r:id="rId10"/>
    <p:sldId id="271" r:id="rId11"/>
    <p:sldId id="276" r:id="rId12"/>
    <p:sldId id="28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BE6"/>
    <a:srgbClr val="EEE485"/>
    <a:srgbClr val="9B8B59"/>
    <a:srgbClr val="C8654F"/>
    <a:srgbClr val="E6E47F"/>
    <a:srgbClr val="CCC867"/>
    <a:srgbClr val="274225"/>
    <a:srgbClr val="653723"/>
    <a:srgbClr val="847A40"/>
    <a:srgbClr val="CAC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936289-C2BE-80AC-8202-FA09B73DF4DE}" v="43" dt="2022-11-09T19:07:24.034"/>
    <p1510:client id="{C4B46827-3647-48ED-B893-B24E7EECF6D4}" v="1" dt="2022-11-09T11:30:32.7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83034" autoAdjust="0"/>
  </p:normalViewPr>
  <p:slideViewPr>
    <p:cSldViewPr snapToGrid="0">
      <p:cViewPr varScale="1">
        <p:scale>
          <a:sx n="95" d="100"/>
          <a:sy n="95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Kuitert" userId="51dcccb8-f832-431e-98bf-52019a375207" providerId="ADAL" clId="{311C9B4C-5678-4DA0-B429-A69385C73A0A}"/>
    <pc:docChg chg="custSel addSld delSld modSld sldOrd">
      <pc:chgData name="Lisa Kuitert" userId="51dcccb8-f832-431e-98bf-52019a375207" providerId="ADAL" clId="{311C9B4C-5678-4DA0-B429-A69385C73A0A}" dt="2022-02-11T21:11:42.897" v="912" actId="20577"/>
      <pc:docMkLst>
        <pc:docMk/>
      </pc:docMkLst>
      <pc:sldChg chg="modSp mod">
        <pc:chgData name="Lisa Kuitert" userId="51dcccb8-f832-431e-98bf-52019a375207" providerId="ADAL" clId="{311C9B4C-5678-4DA0-B429-A69385C73A0A}" dt="2022-02-11T20:47:45.020" v="45" actId="6549"/>
        <pc:sldMkLst>
          <pc:docMk/>
          <pc:sldMk cId="1584309773" sldId="256"/>
        </pc:sldMkLst>
        <pc:spChg chg="mod">
          <ac:chgData name="Lisa Kuitert" userId="51dcccb8-f832-431e-98bf-52019a375207" providerId="ADAL" clId="{311C9B4C-5678-4DA0-B429-A69385C73A0A}" dt="2022-02-11T20:47:45.020" v="45" actId="6549"/>
          <ac:spMkLst>
            <pc:docMk/>
            <pc:sldMk cId="1584309773" sldId="256"/>
            <ac:spMk id="12" creationId="{DCBCEC46-F5ED-434F-85F3-C357581E4E47}"/>
          </ac:spMkLst>
        </pc:spChg>
        <pc:grpChg chg="mod">
          <ac:chgData name="Lisa Kuitert" userId="51dcccb8-f832-431e-98bf-52019a375207" providerId="ADAL" clId="{311C9B4C-5678-4DA0-B429-A69385C73A0A}" dt="2022-02-11T20:47:40.190" v="44" actId="1076"/>
          <ac:grpSpMkLst>
            <pc:docMk/>
            <pc:sldMk cId="1584309773" sldId="256"/>
            <ac:grpSpMk id="19" creationId="{51C01DEE-2345-4C85-9280-AA9D91D9B460}"/>
          </ac:grpSpMkLst>
        </pc:grpChg>
      </pc:sldChg>
      <pc:sldChg chg="modSp mod">
        <pc:chgData name="Lisa Kuitert" userId="51dcccb8-f832-431e-98bf-52019a375207" providerId="ADAL" clId="{311C9B4C-5678-4DA0-B429-A69385C73A0A}" dt="2022-02-11T20:48:39.841" v="118" actId="20577"/>
        <pc:sldMkLst>
          <pc:docMk/>
          <pc:sldMk cId="1126562151" sldId="259"/>
        </pc:sldMkLst>
        <pc:spChg chg="mod">
          <ac:chgData name="Lisa Kuitert" userId="51dcccb8-f832-431e-98bf-52019a375207" providerId="ADAL" clId="{311C9B4C-5678-4DA0-B429-A69385C73A0A}" dt="2022-02-11T20:48:39.841" v="118" actId="20577"/>
          <ac:spMkLst>
            <pc:docMk/>
            <pc:sldMk cId="1126562151" sldId="259"/>
            <ac:spMk id="7" creationId="{478C16BB-5C55-411F-8239-90DA11101554}"/>
          </ac:spMkLst>
        </pc:spChg>
      </pc:sldChg>
      <pc:sldChg chg="modSp mod">
        <pc:chgData name="Lisa Kuitert" userId="51dcccb8-f832-431e-98bf-52019a375207" providerId="ADAL" clId="{311C9B4C-5678-4DA0-B429-A69385C73A0A}" dt="2022-02-11T20:55:41.430" v="315" actId="255"/>
        <pc:sldMkLst>
          <pc:docMk/>
          <pc:sldMk cId="3275085191" sldId="264"/>
        </pc:sldMkLst>
        <pc:spChg chg="mod">
          <ac:chgData name="Lisa Kuitert" userId="51dcccb8-f832-431e-98bf-52019a375207" providerId="ADAL" clId="{311C9B4C-5678-4DA0-B429-A69385C73A0A}" dt="2022-02-11T20:55:41.430" v="315" actId="255"/>
          <ac:spMkLst>
            <pc:docMk/>
            <pc:sldMk cId="3275085191" sldId="264"/>
            <ac:spMk id="15" creationId="{58A0E53D-585C-4E53-BB1C-783098CF0440}"/>
          </ac:spMkLst>
        </pc:spChg>
      </pc:sldChg>
      <pc:sldChg chg="modSp mod">
        <pc:chgData name="Lisa Kuitert" userId="51dcccb8-f832-431e-98bf-52019a375207" providerId="ADAL" clId="{311C9B4C-5678-4DA0-B429-A69385C73A0A}" dt="2022-02-11T21:11:42.897" v="912" actId="20577"/>
        <pc:sldMkLst>
          <pc:docMk/>
          <pc:sldMk cId="1649414625" sldId="265"/>
        </pc:sldMkLst>
        <pc:spChg chg="mod">
          <ac:chgData name="Lisa Kuitert" userId="51dcccb8-f832-431e-98bf-52019a375207" providerId="ADAL" clId="{311C9B4C-5678-4DA0-B429-A69385C73A0A}" dt="2022-02-11T21:11:42.897" v="912" actId="20577"/>
          <ac:spMkLst>
            <pc:docMk/>
            <pc:sldMk cId="1649414625" sldId="265"/>
            <ac:spMk id="6" creationId="{58259FE0-900A-478F-9EB7-5F832158A2FB}"/>
          </ac:spMkLst>
        </pc:spChg>
      </pc:sldChg>
      <pc:sldChg chg="modSp mod">
        <pc:chgData name="Lisa Kuitert" userId="51dcccb8-f832-431e-98bf-52019a375207" providerId="ADAL" clId="{311C9B4C-5678-4DA0-B429-A69385C73A0A}" dt="2022-02-11T21:04:02.928" v="710" actId="14100"/>
        <pc:sldMkLst>
          <pc:docMk/>
          <pc:sldMk cId="2367524660" sldId="266"/>
        </pc:sldMkLst>
        <pc:spChg chg="mod">
          <ac:chgData name="Lisa Kuitert" userId="51dcccb8-f832-431e-98bf-52019a375207" providerId="ADAL" clId="{311C9B4C-5678-4DA0-B429-A69385C73A0A}" dt="2022-02-11T21:04:02.928" v="710" actId="14100"/>
          <ac:spMkLst>
            <pc:docMk/>
            <pc:sldMk cId="2367524660" sldId="266"/>
            <ac:spMk id="6" creationId="{044AB479-DF9E-4FC4-A911-C52A62055824}"/>
          </ac:spMkLst>
        </pc:spChg>
      </pc:sldChg>
      <pc:sldChg chg="del">
        <pc:chgData name="Lisa Kuitert" userId="51dcccb8-f832-431e-98bf-52019a375207" providerId="ADAL" clId="{311C9B4C-5678-4DA0-B429-A69385C73A0A}" dt="2022-02-11T21:06:38.383" v="803" actId="47"/>
        <pc:sldMkLst>
          <pc:docMk/>
          <pc:sldMk cId="2884677608" sldId="270"/>
        </pc:sldMkLst>
      </pc:sldChg>
      <pc:sldChg chg="modSp mod">
        <pc:chgData name="Lisa Kuitert" userId="51dcccb8-f832-431e-98bf-52019a375207" providerId="ADAL" clId="{311C9B4C-5678-4DA0-B429-A69385C73A0A}" dt="2022-02-11T21:01:49.600" v="648" actId="14100"/>
        <pc:sldMkLst>
          <pc:docMk/>
          <pc:sldMk cId="3431985156" sldId="271"/>
        </pc:sldMkLst>
        <pc:spChg chg="mod">
          <ac:chgData name="Lisa Kuitert" userId="51dcccb8-f832-431e-98bf-52019a375207" providerId="ADAL" clId="{311C9B4C-5678-4DA0-B429-A69385C73A0A}" dt="2022-02-11T21:01:43.290" v="646" actId="14100"/>
          <ac:spMkLst>
            <pc:docMk/>
            <pc:sldMk cId="3431985156" sldId="271"/>
            <ac:spMk id="6" creationId="{F3476358-82DB-4302-9091-D175670DE6C3}"/>
          </ac:spMkLst>
        </pc:spChg>
        <pc:spChg chg="mod">
          <ac:chgData name="Lisa Kuitert" userId="51dcccb8-f832-431e-98bf-52019a375207" providerId="ADAL" clId="{311C9B4C-5678-4DA0-B429-A69385C73A0A}" dt="2022-02-11T21:01:49.600" v="648" actId="14100"/>
          <ac:spMkLst>
            <pc:docMk/>
            <pc:sldMk cId="3431985156" sldId="271"/>
            <ac:spMk id="7" creationId="{5DD8D067-49B6-439B-B4B7-69AC78A35F52}"/>
          </ac:spMkLst>
        </pc:spChg>
        <pc:spChg chg="mod">
          <ac:chgData name="Lisa Kuitert" userId="51dcccb8-f832-431e-98bf-52019a375207" providerId="ADAL" clId="{311C9B4C-5678-4DA0-B429-A69385C73A0A}" dt="2022-02-11T21:01:20.997" v="645" actId="20577"/>
          <ac:spMkLst>
            <pc:docMk/>
            <pc:sldMk cId="3431985156" sldId="271"/>
            <ac:spMk id="13" creationId="{175EA46F-3B65-490F-876A-C3A091381084}"/>
          </ac:spMkLst>
        </pc:spChg>
        <pc:spChg chg="mod">
          <ac:chgData name="Lisa Kuitert" userId="51dcccb8-f832-431e-98bf-52019a375207" providerId="ADAL" clId="{311C9B4C-5678-4DA0-B429-A69385C73A0A}" dt="2022-02-11T21:01:14.078" v="644" actId="6549"/>
          <ac:spMkLst>
            <pc:docMk/>
            <pc:sldMk cId="3431985156" sldId="271"/>
            <ac:spMk id="15" creationId="{CE607A1C-4A8F-4F57-B995-111C21BA8613}"/>
          </ac:spMkLst>
        </pc:spChg>
        <pc:picChg chg="mod">
          <ac:chgData name="Lisa Kuitert" userId="51dcccb8-f832-431e-98bf-52019a375207" providerId="ADAL" clId="{311C9B4C-5678-4DA0-B429-A69385C73A0A}" dt="2022-02-11T21:01:46.509" v="647" actId="1076"/>
          <ac:picMkLst>
            <pc:docMk/>
            <pc:sldMk cId="3431985156" sldId="271"/>
            <ac:picMk id="12" creationId="{46E634BE-BF35-467A-830F-7A9E434D82DC}"/>
          </ac:picMkLst>
        </pc:picChg>
      </pc:sldChg>
      <pc:sldChg chg="modSp mod">
        <pc:chgData name="Lisa Kuitert" userId="51dcccb8-f832-431e-98bf-52019a375207" providerId="ADAL" clId="{311C9B4C-5678-4DA0-B429-A69385C73A0A}" dt="2022-02-11T21:10:28.310" v="887" actId="207"/>
        <pc:sldMkLst>
          <pc:docMk/>
          <pc:sldMk cId="3918826343" sldId="274"/>
        </pc:sldMkLst>
        <pc:spChg chg="mod">
          <ac:chgData name="Lisa Kuitert" userId="51dcccb8-f832-431e-98bf-52019a375207" providerId="ADAL" clId="{311C9B4C-5678-4DA0-B429-A69385C73A0A}" dt="2022-02-11T21:10:28.310" v="887" actId="207"/>
          <ac:spMkLst>
            <pc:docMk/>
            <pc:sldMk cId="3918826343" sldId="274"/>
            <ac:spMk id="10" creationId="{8C9757BE-C65A-4E18-8497-A674DF05BD3A}"/>
          </ac:spMkLst>
        </pc:spChg>
        <pc:spChg chg="mod">
          <ac:chgData name="Lisa Kuitert" userId="51dcccb8-f832-431e-98bf-52019a375207" providerId="ADAL" clId="{311C9B4C-5678-4DA0-B429-A69385C73A0A}" dt="2022-02-11T21:10:16.302" v="886" actId="14100"/>
          <ac:spMkLst>
            <pc:docMk/>
            <pc:sldMk cId="3918826343" sldId="274"/>
            <ac:spMk id="18" creationId="{FA720DF0-B9B5-4054-902D-1B062A709645}"/>
          </ac:spMkLst>
        </pc:spChg>
      </pc:sldChg>
      <pc:sldChg chg="ord">
        <pc:chgData name="Lisa Kuitert" userId="51dcccb8-f832-431e-98bf-52019a375207" providerId="ADAL" clId="{311C9B4C-5678-4DA0-B429-A69385C73A0A}" dt="2022-02-11T21:07:53.397" v="822"/>
        <pc:sldMkLst>
          <pc:docMk/>
          <pc:sldMk cId="3957261149" sldId="276"/>
        </pc:sldMkLst>
      </pc:sldChg>
      <pc:sldChg chg="addSp delSp modSp mod">
        <pc:chgData name="Lisa Kuitert" userId="51dcccb8-f832-431e-98bf-52019a375207" providerId="ADAL" clId="{311C9B4C-5678-4DA0-B429-A69385C73A0A}" dt="2022-02-11T20:55:56.379" v="319" actId="1076"/>
        <pc:sldMkLst>
          <pc:docMk/>
          <pc:sldMk cId="1313879830" sldId="277"/>
        </pc:sldMkLst>
        <pc:spChg chg="mod">
          <ac:chgData name="Lisa Kuitert" userId="51dcccb8-f832-431e-98bf-52019a375207" providerId="ADAL" clId="{311C9B4C-5678-4DA0-B429-A69385C73A0A}" dt="2022-02-11T20:50:14.809" v="129" actId="1076"/>
          <ac:spMkLst>
            <pc:docMk/>
            <pc:sldMk cId="1313879830" sldId="277"/>
            <ac:spMk id="5" creationId="{26E52847-2D59-424C-8B50-DF2FB71043C2}"/>
          </ac:spMkLst>
        </pc:spChg>
        <pc:spChg chg="mod">
          <ac:chgData name="Lisa Kuitert" userId="51dcccb8-f832-431e-98bf-52019a375207" providerId="ADAL" clId="{311C9B4C-5678-4DA0-B429-A69385C73A0A}" dt="2022-02-11T20:55:56.379" v="319" actId="1076"/>
          <ac:spMkLst>
            <pc:docMk/>
            <pc:sldMk cId="1313879830" sldId="277"/>
            <ac:spMk id="7" creationId="{998B663F-7F87-4E31-90E9-C847F3FFE800}"/>
          </ac:spMkLst>
        </pc:spChg>
        <pc:picChg chg="add del mod">
          <ac:chgData name="Lisa Kuitert" userId="51dcccb8-f832-431e-98bf-52019a375207" providerId="ADAL" clId="{311C9B4C-5678-4DA0-B429-A69385C73A0A}" dt="2022-02-11T20:51:40.128" v="132" actId="478"/>
          <ac:picMkLst>
            <pc:docMk/>
            <pc:sldMk cId="1313879830" sldId="277"/>
            <ac:picMk id="2" creationId="{D23D7971-783C-4E03-BBB1-06EB19D5A961}"/>
          </ac:picMkLst>
        </pc:picChg>
        <pc:picChg chg="del mod">
          <ac:chgData name="Lisa Kuitert" userId="51dcccb8-f832-431e-98bf-52019a375207" providerId="ADAL" clId="{311C9B4C-5678-4DA0-B429-A69385C73A0A}" dt="2022-02-11T20:49:27.241" v="123" actId="478"/>
          <ac:picMkLst>
            <pc:docMk/>
            <pc:sldMk cId="1313879830" sldId="277"/>
            <ac:picMk id="8" creationId="{64F86730-6E08-4A1C-9D07-BA927C0DCD6F}"/>
          </ac:picMkLst>
        </pc:picChg>
        <pc:picChg chg="add mod">
          <ac:chgData name="Lisa Kuitert" userId="51dcccb8-f832-431e-98bf-52019a375207" providerId="ADAL" clId="{311C9B4C-5678-4DA0-B429-A69385C73A0A}" dt="2022-02-11T20:55:50.335" v="318" actId="14100"/>
          <ac:picMkLst>
            <pc:docMk/>
            <pc:sldMk cId="1313879830" sldId="277"/>
            <ac:picMk id="9" creationId="{FE5F6BED-55BF-4F3B-BE37-CDBE350508D1}"/>
          </ac:picMkLst>
        </pc:picChg>
        <pc:picChg chg="mod">
          <ac:chgData name="Lisa Kuitert" userId="51dcccb8-f832-431e-98bf-52019a375207" providerId="ADAL" clId="{311C9B4C-5678-4DA0-B429-A69385C73A0A}" dt="2022-02-11T20:55:47.491" v="317" actId="1076"/>
          <ac:picMkLst>
            <pc:docMk/>
            <pc:sldMk cId="1313879830" sldId="277"/>
            <ac:picMk id="10" creationId="{C546B396-796A-4254-9F83-44A07D8B335C}"/>
          </ac:picMkLst>
        </pc:picChg>
      </pc:sldChg>
      <pc:sldChg chg="modSp mod">
        <pc:chgData name="Lisa Kuitert" userId="51dcccb8-f832-431e-98bf-52019a375207" providerId="ADAL" clId="{311C9B4C-5678-4DA0-B429-A69385C73A0A}" dt="2022-02-11T21:07:37.990" v="820" actId="6549"/>
        <pc:sldMkLst>
          <pc:docMk/>
          <pc:sldMk cId="2317481303" sldId="280"/>
        </pc:sldMkLst>
        <pc:graphicFrameChg chg="modGraphic">
          <ac:chgData name="Lisa Kuitert" userId="51dcccb8-f832-431e-98bf-52019a375207" providerId="ADAL" clId="{311C9B4C-5678-4DA0-B429-A69385C73A0A}" dt="2022-02-11T21:07:27.658" v="817" actId="20577"/>
          <ac:graphicFrameMkLst>
            <pc:docMk/>
            <pc:sldMk cId="2317481303" sldId="280"/>
            <ac:graphicFrameMk id="12" creationId="{E42EC353-FBBD-43FC-80E4-9794191D1120}"/>
          </ac:graphicFrameMkLst>
        </pc:graphicFrameChg>
        <pc:graphicFrameChg chg="mod modGraphic">
          <ac:chgData name="Lisa Kuitert" userId="51dcccb8-f832-431e-98bf-52019a375207" providerId="ADAL" clId="{311C9B4C-5678-4DA0-B429-A69385C73A0A}" dt="2022-02-11T21:07:37.990" v="820" actId="6549"/>
          <ac:graphicFrameMkLst>
            <pc:docMk/>
            <pc:sldMk cId="2317481303" sldId="280"/>
            <ac:graphicFrameMk id="14" creationId="{D2192203-C91D-4181-968E-6B9F54A1E23E}"/>
          </ac:graphicFrameMkLst>
        </pc:graphicFrameChg>
      </pc:sldChg>
      <pc:sldChg chg="modSp mod">
        <pc:chgData name="Lisa Kuitert" userId="51dcccb8-f832-431e-98bf-52019a375207" providerId="ADAL" clId="{311C9B4C-5678-4DA0-B429-A69385C73A0A}" dt="2022-02-11T21:05:01.553" v="802" actId="14100"/>
        <pc:sldMkLst>
          <pc:docMk/>
          <pc:sldMk cId="1883590354" sldId="281"/>
        </pc:sldMkLst>
        <pc:spChg chg="mod">
          <ac:chgData name="Lisa Kuitert" userId="51dcccb8-f832-431e-98bf-52019a375207" providerId="ADAL" clId="{311C9B4C-5678-4DA0-B429-A69385C73A0A}" dt="2022-02-11T20:55:26.459" v="314" actId="5793"/>
          <ac:spMkLst>
            <pc:docMk/>
            <pc:sldMk cId="1883590354" sldId="281"/>
            <ac:spMk id="2" creationId="{18A7DD99-55F8-4493-AEBB-618875479031}"/>
          </ac:spMkLst>
        </pc:spChg>
        <pc:spChg chg="mod">
          <ac:chgData name="Lisa Kuitert" userId="51dcccb8-f832-431e-98bf-52019a375207" providerId="ADAL" clId="{311C9B4C-5678-4DA0-B429-A69385C73A0A}" dt="2022-02-11T21:05:01.553" v="802" actId="14100"/>
          <ac:spMkLst>
            <pc:docMk/>
            <pc:sldMk cId="1883590354" sldId="281"/>
            <ac:spMk id="3" creationId="{7BEDDEEB-C9AC-4E20-9CB2-ECF6954BB2C2}"/>
          </ac:spMkLst>
        </pc:spChg>
      </pc:sldChg>
      <pc:sldChg chg="modSp mod">
        <pc:chgData name="Lisa Kuitert" userId="51dcccb8-f832-431e-98bf-52019a375207" providerId="ADAL" clId="{311C9B4C-5678-4DA0-B429-A69385C73A0A}" dt="2022-02-11T21:09:59.409" v="884" actId="14100"/>
        <pc:sldMkLst>
          <pc:docMk/>
          <pc:sldMk cId="3850458684" sldId="282"/>
        </pc:sldMkLst>
        <pc:spChg chg="mod">
          <ac:chgData name="Lisa Kuitert" userId="51dcccb8-f832-431e-98bf-52019a375207" providerId="ADAL" clId="{311C9B4C-5678-4DA0-B429-A69385C73A0A}" dt="2022-02-11T21:09:59.409" v="884" actId="14100"/>
          <ac:spMkLst>
            <pc:docMk/>
            <pc:sldMk cId="3850458684" sldId="282"/>
            <ac:spMk id="3" creationId="{F049F136-EE68-45EE-89DB-3BD1080A0A14}"/>
          </ac:spMkLst>
        </pc:spChg>
      </pc:sldChg>
      <pc:sldChg chg="modSp new del mod">
        <pc:chgData name="Lisa Kuitert" userId="51dcccb8-f832-431e-98bf-52019a375207" providerId="ADAL" clId="{311C9B4C-5678-4DA0-B429-A69385C73A0A}" dt="2022-02-11T20:53:02.756" v="210" actId="47"/>
        <pc:sldMkLst>
          <pc:docMk/>
          <pc:sldMk cId="2351759303" sldId="283"/>
        </pc:sldMkLst>
        <pc:spChg chg="mod">
          <ac:chgData name="Lisa Kuitert" userId="51dcccb8-f832-431e-98bf-52019a375207" providerId="ADAL" clId="{311C9B4C-5678-4DA0-B429-A69385C73A0A}" dt="2022-02-11T20:52:29.093" v="168" actId="20577"/>
          <ac:spMkLst>
            <pc:docMk/>
            <pc:sldMk cId="2351759303" sldId="283"/>
            <ac:spMk id="2" creationId="{118C3FC9-B3F8-4BDE-8258-73779BB17990}"/>
          </ac:spMkLst>
        </pc:spChg>
        <pc:spChg chg="mod">
          <ac:chgData name="Lisa Kuitert" userId="51dcccb8-f832-431e-98bf-52019a375207" providerId="ADAL" clId="{311C9B4C-5678-4DA0-B429-A69385C73A0A}" dt="2022-02-11T20:52:40.318" v="206" actId="20577"/>
          <ac:spMkLst>
            <pc:docMk/>
            <pc:sldMk cId="2351759303" sldId="283"/>
            <ac:spMk id="3" creationId="{930D6AB1-5DAA-4A84-8DBC-028467B3683B}"/>
          </ac:spMkLst>
        </pc:spChg>
      </pc:sldChg>
    </pc:docChg>
  </pc:docChgLst>
  <pc:docChgLst>
    <pc:chgData name="Lisa Kuitert" userId="S::e.a.kuitert@uva.nl::51dcccb8-f832-431e-98bf-52019a375207" providerId="AD" clId="Web-{3F936289-C2BE-80AC-8202-FA09B73DF4DE}"/>
    <pc:docChg chg="modSld">
      <pc:chgData name="Lisa Kuitert" userId="S::e.a.kuitert@uva.nl::51dcccb8-f832-431e-98bf-52019a375207" providerId="AD" clId="Web-{3F936289-C2BE-80AC-8202-FA09B73DF4DE}" dt="2022-11-09T19:07:24.034" v="20" actId="20577"/>
      <pc:docMkLst>
        <pc:docMk/>
      </pc:docMkLst>
      <pc:sldChg chg="modSp">
        <pc:chgData name="Lisa Kuitert" userId="S::e.a.kuitert@uva.nl::51dcccb8-f832-431e-98bf-52019a375207" providerId="AD" clId="Web-{3F936289-C2BE-80AC-8202-FA09B73DF4DE}" dt="2022-11-09T19:07:24.034" v="20" actId="20577"/>
        <pc:sldMkLst>
          <pc:docMk/>
          <pc:sldMk cId="3431985156" sldId="271"/>
        </pc:sldMkLst>
        <pc:spChg chg="mod">
          <ac:chgData name="Lisa Kuitert" userId="S::e.a.kuitert@uva.nl::51dcccb8-f832-431e-98bf-52019a375207" providerId="AD" clId="Web-{3F936289-C2BE-80AC-8202-FA09B73DF4DE}" dt="2022-11-09T19:07:24.034" v="20" actId="20577"/>
          <ac:spMkLst>
            <pc:docMk/>
            <pc:sldMk cId="3431985156" sldId="271"/>
            <ac:spMk id="13" creationId="{175EA46F-3B65-490F-876A-C3A091381084}"/>
          </ac:spMkLst>
        </pc:spChg>
        <pc:spChg chg="mod">
          <ac:chgData name="Lisa Kuitert" userId="S::e.a.kuitert@uva.nl::51dcccb8-f832-431e-98bf-52019a375207" providerId="AD" clId="Web-{3F936289-C2BE-80AC-8202-FA09B73DF4DE}" dt="2022-11-09T19:07:10.205" v="10" actId="20577"/>
          <ac:spMkLst>
            <pc:docMk/>
            <pc:sldMk cId="3431985156" sldId="271"/>
            <ac:spMk id="15" creationId="{CE607A1C-4A8F-4F57-B995-111C21BA8613}"/>
          </ac:spMkLst>
        </pc:spChg>
      </pc:sldChg>
      <pc:sldChg chg="modSp">
        <pc:chgData name="Lisa Kuitert" userId="S::e.a.kuitert@uva.nl::51dcccb8-f832-431e-98bf-52019a375207" providerId="AD" clId="Web-{3F936289-C2BE-80AC-8202-FA09B73DF4DE}" dt="2022-11-09T19:06:55.142" v="1" actId="20577"/>
        <pc:sldMkLst>
          <pc:docMk/>
          <pc:sldMk cId="1883590354" sldId="281"/>
        </pc:sldMkLst>
        <pc:spChg chg="mod">
          <ac:chgData name="Lisa Kuitert" userId="S::e.a.kuitert@uva.nl::51dcccb8-f832-431e-98bf-52019a375207" providerId="AD" clId="Web-{3F936289-C2BE-80AC-8202-FA09B73DF4DE}" dt="2022-11-09T19:06:55.142" v="1" actId="20577"/>
          <ac:spMkLst>
            <pc:docMk/>
            <pc:sldMk cId="1883590354" sldId="281"/>
            <ac:spMk id="3" creationId="{7BEDDEEB-C9AC-4E20-9CB2-ECF6954BB2C2}"/>
          </ac:spMkLst>
        </pc:spChg>
      </pc:sldChg>
    </pc:docChg>
  </pc:docChgLst>
  <pc:docChgLst>
    <pc:chgData name="Lisa Kuitert" userId="51dcccb8-f832-431e-98bf-52019a375207" providerId="ADAL" clId="{C4B46827-3647-48ED-B893-B24E7EECF6D4}"/>
    <pc:docChg chg="undo custSel modSld">
      <pc:chgData name="Lisa Kuitert" userId="51dcccb8-f832-431e-98bf-52019a375207" providerId="ADAL" clId="{C4B46827-3647-48ED-B893-B24E7EECF6D4}" dt="2022-11-09T11:48:26.562" v="967" actId="20577"/>
      <pc:docMkLst>
        <pc:docMk/>
      </pc:docMkLst>
      <pc:sldChg chg="modSp mod">
        <pc:chgData name="Lisa Kuitert" userId="51dcccb8-f832-431e-98bf-52019a375207" providerId="ADAL" clId="{C4B46827-3647-48ED-B893-B24E7EECF6D4}" dt="2022-11-09T11:27:17.140" v="9" actId="20577"/>
        <pc:sldMkLst>
          <pc:docMk/>
          <pc:sldMk cId="1584309773" sldId="256"/>
        </pc:sldMkLst>
        <pc:spChg chg="mod">
          <ac:chgData name="Lisa Kuitert" userId="51dcccb8-f832-431e-98bf-52019a375207" providerId="ADAL" clId="{C4B46827-3647-48ED-B893-B24E7EECF6D4}" dt="2022-11-09T11:27:17.140" v="9" actId="20577"/>
          <ac:spMkLst>
            <pc:docMk/>
            <pc:sldMk cId="1584309773" sldId="256"/>
            <ac:spMk id="12" creationId="{DCBCEC46-F5ED-434F-85F3-C357581E4E47}"/>
          </ac:spMkLst>
        </pc:spChg>
      </pc:sldChg>
      <pc:sldChg chg="modSp mod">
        <pc:chgData name="Lisa Kuitert" userId="51dcccb8-f832-431e-98bf-52019a375207" providerId="ADAL" clId="{C4B46827-3647-48ED-B893-B24E7EECF6D4}" dt="2022-11-09T11:47:08.995" v="935" actId="20577"/>
        <pc:sldMkLst>
          <pc:docMk/>
          <pc:sldMk cId="1126562151" sldId="259"/>
        </pc:sldMkLst>
        <pc:spChg chg="mod">
          <ac:chgData name="Lisa Kuitert" userId="51dcccb8-f832-431e-98bf-52019a375207" providerId="ADAL" clId="{C4B46827-3647-48ED-B893-B24E7EECF6D4}" dt="2022-11-09T11:47:08.995" v="935" actId="20577"/>
          <ac:spMkLst>
            <pc:docMk/>
            <pc:sldMk cId="1126562151" sldId="259"/>
            <ac:spMk id="6" creationId="{F87AB780-C622-4224-8A21-8A4524F84ACB}"/>
          </ac:spMkLst>
        </pc:spChg>
        <pc:spChg chg="mod">
          <ac:chgData name="Lisa Kuitert" userId="51dcccb8-f832-431e-98bf-52019a375207" providerId="ADAL" clId="{C4B46827-3647-48ED-B893-B24E7EECF6D4}" dt="2022-11-09T11:28:36.138" v="100" actId="14100"/>
          <ac:spMkLst>
            <pc:docMk/>
            <pc:sldMk cId="1126562151" sldId="259"/>
            <ac:spMk id="7" creationId="{478C16BB-5C55-411F-8239-90DA11101554}"/>
          </ac:spMkLst>
        </pc:spChg>
        <pc:spChg chg="mod">
          <ac:chgData name="Lisa Kuitert" userId="51dcccb8-f832-431e-98bf-52019a375207" providerId="ADAL" clId="{C4B46827-3647-48ED-B893-B24E7EECF6D4}" dt="2022-11-09T11:47:03.594" v="925" actId="20577"/>
          <ac:spMkLst>
            <pc:docMk/>
            <pc:sldMk cId="1126562151" sldId="259"/>
            <ac:spMk id="8" creationId="{FB070A8D-F9FB-4784-AAAB-F9B78EC2AC4E}"/>
          </ac:spMkLst>
        </pc:spChg>
      </pc:sldChg>
      <pc:sldChg chg="modSp mod">
        <pc:chgData name="Lisa Kuitert" userId="51dcccb8-f832-431e-98bf-52019a375207" providerId="ADAL" clId="{C4B46827-3647-48ED-B893-B24E7EECF6D4}" dt="2022-11-09T11:32:00.025" v="118" actId="20577"/>
        <pc:sldMkLst>
          <pc:docMk/>
          <pc:sldMk cId="3275085191" sldId="264"/>
        </pc:sldMkLst>
        <pc:spChg chg="mod">
          <ac:chgData name="Lisa Kuitert" userId="51dcccb8-f832-431e-98bf-52019a375207" providerId="ADAL" clId="{C4B46827-3647-48ED-B893-B24E7EECF6D4}" dt="2022-11-09T11:32:00.025" v="118" actId="20577"/>
          <ac:spMkLst>
            <pc:docMk/>
            <pc:sldMk cId="3275085191" sldId="264"/>
            <ac:spMk id="15" creationId="{58A0E53D-585C-4E53-BB1C-783098CF0440}"/>
          </ac:spMkLst>
        </pc:spChg>
      </pc:sldChg>
      <pc:sldChg chg="modSp mod">
        <pc:chgData name="Lisa Kuitert" userId="51dcccb8-f832-431e-98bf-52019a375207" providerId="ADAL" clId="{C4B46827-3647-48ED-B893-B24E7EECF6D4}" dt="2022-11-09T11:48:26.562" v="967" actId="20577"/>
        <pc:sldMkLst>
          <pc:docMk/>
          <pc:sldMk cId="1649414625" sldId="265"/>
        </pc:sldMkLst>
        <pc:spChg chg="mod">
          <ac:chgData name="Lisa Kuitert" userId="51dcccb8-f832-431e-98bf-52019a375207" providerId="ADAL" clId="{C4B46827-3647-48ED-B893-B24E7EECF6D4}" dt="2022-11-09T11:48:26.562" v="967" actId="20577"/>
          <ac:spMkLst>
            <pc:docMk/>
            <pc:sldMk cId="1649414625" sldId="265"/>
            <ac:spMk id="6" creationId="{58259FE0-900A-478F-9EB7-5F832158A2FB}"/>
          </ac:spMkLst>
        </pc:spChg>
      </pc:sldChg>
      <pc:sldChg chg="modSp mod">
        <pc:chgData name="Lisa Kuitert" userId="51dcccb8-f832-431e-98bf-52019a375207" providerId="ADAL" clId="{C4B46827-3647-48ED-B893-B24E7EECF6D4}" dt="2022-11-09T11:44:46.234" v="621" actId="255"/>
        <pc:sldMkLst>
          <pc:docMk/>
          <pc:sldMk cId="2367524660" sldId="266"/>
        </pc:sldMkLst>
        <pc:spChg chg="mod">
          <ac:chgData name="Lisa Kuitert" userId="51dcccb8-f832-431e-98bf-52019a375207" providerId="ADAL" clId="{C4B46827-3647-48ED-B893-B24E7EECF6D4}" dt="2022-11-09T11:44:46.234" v="621" actId="255"/>
          <ac:spMkLst>
            <pc:docMk/>
            <pc:sldMk cId="2367524660" sldId="266"/>
            <ac:spMk id="4" creationId="{530D238A-051D-4149-9234-11F4D534DFE7}"/>
          </ac:spMkLst>
        </pc:spChg>
        <pc:spChg chg="mod">
          <ac:chgData name="Lisa Kuitert" userId="51dcccb8-f832-431e-98bf-52019a375207" providerId="ADAL" clId="{C4B46827-3647-48ED-B893-B24E7EECF6D4}" dt="2022-11-09T11:42:42.612" v="612" actId="20577"/>
          <ac:spMkLst>
            <pc:docMk/>
            <pc:sldMk cId="2367524660" sldId="266"/>
            <ac:spMk id="6" creationId="{044AB479-DF9E-4FC4-A911-C52A62055824}"/>
          </ac:spMkLst>
        </pc:spChg>
      </pc:sldChg>
      <pc:sldChg chg="modSp mod">
        <pc:chgData name="Lisa Kuitert" userId="51dcccb8-f832-431e-98bf-52019a375207" providerId="ADAL" clId="{C4B46827-3647-48ED-B893-B24E7EECF6D4}" dt="2022-11-09T11:44:20.599" v="620" actId="6549"/>
        <pc:sldMkLst>
          <pc:docMk/>
          <pc:sldMk cId="3431985156" sldId="271"/>
        </pc:sldMkLst>
        <pc:spChg chg="mod">
          <ac:chgData name="Lisa Kuitert" userId="51dcccb8-f832-431e-98bf-52019a375207" providerId="ADAL" clId="{C4B46827-3647-48ED-B893-B24E7EECF6D4}" dt="2022-11-09T11:44:20.599" v="620" actId="6549"/>
          <ac:spMkLst>
            <pc:docMk/>
            <pc:sldMk cId="3431985156" sldId="271"/>
            <ac:spMk id="8" creationId="{2C61C55A-FFDF-40ED-A4A5-03462DA27A94}"/>
          </ac:spMkLst>
        </pc:spChg>
        <pc:spChg chg="mod">
          <ac:chgData name="Lisa Kuitert" userId="51dcccb8-f832-431e-98bf-52019a375207" providerId="ADAL" clId="{C4B46827-3647-48ED-B893-B24E7EECF6D4}" dt="2022-11-09T11:43:54.594" v="618" actId="20577"/>
          <ac:spMkLst>
            <pc:docMk/>
            <pc:sldMk cId="3431985156" sldId="271"/>
            <ac:spMk id="13" creationId="{175EA46F-3B65-490F-876A-C3A091381084}"/>
          </ac:spMkLst>
        </pc:spChg>
        <pc:spChg chg="mod">
          <ac:chgData name="Lisa Kuitert" userId="51dcccb8-f832-431e-98bf-52019a375207" providerId="ADAL" clId="{C4B46827-3647-48ED-B893-B24E7EECF6D4}" dt="2022-11-09T11:43:03.536" v="613" actId="255"/>
          <ac:spMkLst>
            <pc:docMk/>
            <pc:sldMk cId="3431985156" sldId="271"/>
            <ac:spMk id="15" creationId="{CE607A1C-4A8F-4F57-B995-111C21BA8613}"/>
          </ac:spMkLst>
        </pc:spChg>
      </pc:sldChg>
      <pc:sldChg chg="modSp mod">
        <pc:chgData name="Lisa Kuitert" userId="51dcccb8-f832-431e-98bf-52019a375207" providerId="ADAL" clId="{C4B46827-3647-48ED-B893-B24E7EECF6D4}" dt="2022-11-09T11:46:37.218" v="912" actId="1076"/>
        <pc:sldMkLst>
          <pc:docMk/>
          <pc:sldMk cId="3918826343" sldId="274"/>
        </pc:sldMkLst>
        <pc:spChg chg="mod">
          <ac:chgData name="Lisa Kuitert" userId="51dcccb8-f832-431e-98bf-52019a375207" providerId="ADAL" clId="{C4B46827-3647-48ED-B893-B24E7EECF6D4}" dt="2022-11-09T11:46:00.560" v="788" actId="6549"/>
          <ac:spMkLst>
            <pc:docMk/>
            <pc:sldMk cId="3918826343" sldId="274"/>
            <ac:spMk id="9" creationId="{267C014D-159F-40C2-B5B0-ACF0D6C698C0}"/>
          </ac:spMkLst>
        </pc:spChg>
        <pc:spChg chg="mod">
          <ac:chgData name="Lisa Kuitert" userId="51dcccb8-f832-431e-98bf-52019a375207" providerId="ADAL" clId="{C4B46827-3647-48ED-B893-B24E7EECF6D4}" dt="2022-11-09T11:46:20.377" v="884" actId="6549"/>
          <ac:spMkLst>
            <pc:docMk/>
            <pc:sldMk cId="3918826343" sldId="274"/>
            <ac:spMk id="10" creationId="{8C9757BE-C65A-4E18-8497-A674DF05BD3A}"/>
          </ac:spMkLst>
        </pc:spChg>
        <pc:spChg chg="mod">
          <ac:chgData name="Lisa Kuitert" userId="51dcccb8-f832-431e-98bf-52019a375207" providerId="ADAL" clId="{C4B46827-3647-48ED-B893-B24E7EECF6D4}" dt="2022-11-09T11:45:50.258" v="734" actId="6549"/>
          <ac:spMkLst>
            <pc:docMk/>
            <pc:sldMk cId="3918826343" sldId="274"/>
            <ac:spMk id="11" creationId="{270885C2-215A-4AAF-920D-EDD9C184A549}"/>
          </ac:spMkLst>
        </pc:spChg>
        <pc:spChg chg="mod">
          <ac:chgData name="Lisa Kuitert" userId="51dcccb8-f832-431e-98bf-52019a375207" providerId="ADAL" clId="{C4B46827-3647-48ED-B893-B24E7EECF6D4}" dt="2022-11-09T11:46:28.411" v="910" actId="6549"/>
          <ac:spMkLst>
            <pc:docMk/>
            <pc:sldMk cId="3918826343" sldId="274"/>
            <ac:spMk id="12" creationId="{71DC17BF-E2A0-47D1-B9CD-289353FC9EB4}"/>
          </ac:spMkLst>
        </pc:spChg>
        <pc:spChg chg="mod">
          <ac:chgData name="Lisa Kuitert" userId="51dcccb8-f832-431e-98bf-52019a375207" providerId="ADAL" clId="{C4B46827-3647-48ED-B893-B24E7EECF6D4}" dt="2022-11-09T11:45:35.397" v="700" actId="6549"/>
          <ac:spMkLst>
            <pc:docMk/>
            <pc:sldMk cId="3918826343" sldId="274"/>
            <ac:spMk id="13" creationId="{2350500C-2549-4061-9879-99CC635CB7E2}"/>
          </ac:spMkLst>
        </pc:spChg>
        <pc:spChg chg="mod">
          <ac:chgData name="Lisa Kuitert" userId="51dcccb8-f832-431e-98bf-52019a375207" providerId="ADAL" clId="{C4B46827-3647-48ED-B893-B24E7EECF6D4}" dt="2022-11-09T11:46:11.861" v="856" actId="6549"/>
          <ac:spMkLst>
            <pc:docMk/>
            <pc:sldMk cId="3918826343" sldId="274"/>
            <ac:spMk id="14" creationId="{5DC231DD-0912-4DEF-BA0B-E2FC2ADC8960}"/>
          </ac:spMkLst>
        </pc:spChg>
        <pc:spChg chg="mod">
          <ac:chgData name="Lisa Kuitert" userId="51dcccb8-f832-431e-98bf-52019a375207" providerId="ADAL" clId="{C4B46827-3647-48ED-B893-B24E7EECF6D4}" dt="2022-11-09T11:33:36.345" v="152" actId="14100"/>
          <ac:spMkLst>
            <pc:docMk/>
            <pc:sldMk cId="3918826343" sldId="274"/>
            <ac:spMk id="15" creationId="{11A2A62A-867B-47FE-B947-702B05571FE7}"/>
          </ac:spMkLst>
        </pc:spChg>
        <pc:spChg chg="mod">
          <ac:chgData name="Lisa Kuitert" userId="51dcccb8-f832-431e-98bf-52019a375207" providerId="ADAL" clId="{C4B46827-3647-48ED-B893-B24E7EECF6D4}" dt="2022-11-09T11:34:05.792" v="160" actId="1076"/>
          <ac:spMkLst>
            <pc:docMk/>
            <pc:sldMk cId="3918826343" sldId="274"/>
            <ac:spMk id="18" creationId="{FA720DF0-B9B5-4054-902D-1B062A709645}"/>
          </ac:spMkLst>
        </pc:spChg>
        <pc:picChg chg="mod">
          <ac:chgData name="Lisa Kuitert" userId="51dcccb8-f832-431e-98bf-52019a375207" providerId="ADAL" clId="{C4B46827-3647-48ED-B893-B24E7EECF6D4}" dt="2022-11-09T11:46:37.218" v="912" actId="1076"/>
          <ac:picMkLst>
            <pc:docMk/>
            <pc:sldMk cId="3918826343" sldId="274"/>
            <ac:picMk id="16" creationId="{6CF08965-D476-4E48-A779-CCFCDD020998}"/>
          </ac:picMkLst>
        </pc:picChg>
      </pc:sldChg>
      <pc:sldChg chg="addSp delSp modSp mod">
        <pc:chgData name="Lisa Kuitert" userId="51dcccb8-f832-431e-98bf-52019a375207" providerId="ADAL" clId="{C4B46827-3647-48ED-B893-B24E7EECF6D4}" dt="2022-11-09T11:31:11.120" v="110" actId="1076"/>
        <pc:sldMkLst>
          <pc:docMk/>
          <pc:sldMk cId="1313879830" sldId="277"/>
        </pc:sldMkLst>
        <pc:spChg chg="del mod">
          <ac:chgData name="Lisa Kuitert" userId="51dcccb8-f832-431e-98bf-52019a375207" providerId="ADAL" clId="{C4B46827-3647-48ED-B893-B24E7EECF6D4}" dt="2022-11-09T11:31:06.871" v="109"/>
          <ac:spMkLst>
            <pc:docMk/>
            <pc:sldMk cId="1313879830" sldId="277"/>
            <ac:spMk id="12" creationId="{5277B756-D69C-41E6-A225-EFCF7A4A420B}"/>
          </ac:spMkLst>
        </pc:spChg>
        <pc:picChg chg="add mod">
          <ac:chgData name="Lisa Kuitert" userId="51dcccb8-f832-431e-98bf-52019a375207" providerId="ADAL" clId="{C4B46827-3647-48ED-B893-B24E7EECF6D4}" dt="2022-11-09T11:31:11.120" v="110" actId="1076"/>
          <ac:picMkLst>
            <pc:docMk/>
            <pc:sldMk cId="1313879830" sldId="277"/>
            <ac:picMk id="2" creationId="{40D844E6-462C-4E16-B789-3C2B7BCD9D60}"/>
          </ac:picMkLst>
        </pc:picChg>
        <pc:picChg chg="del">
          <ac:chgData name="Lisa Kuitert" userId="51dcccb8-f832-431e-98bf-52019a375207" providerId="ADAL" clId="{C4B46827-3647-48ED-B893-B24E7EECF6D4}" dt="2022-11-09T11:28:48.184" v="101" actId="478"/>
          <ac:picMkLst>
            <pc:docMk/>
            <pc:sldMk cId="1313879830" sldId="277"/>
            <ac:picMk id="9" creationId="{FE5F6BED-55BF-4F3B-BE37-CDBE350508D1}"/>
          </ac:picMkLst>
        </pc:picChg>
      </pc:sldChg>
      <pc:sldChg chg="modSp mod">
        <pc:chgData name="Lisa Kuitert" userId="51dcccb8-f832-431e-98bf-52019a375207" providerId="ADAL" clId="{C4B46827-3647-48ED-B893-B24E7EECF6D4}" dt="2022-11-09T11:32:13.658" v="146" actId="20577"/>
        <pc:sldMkLst>
          <pc:docMk/>
          <pc:sldMk cId="1883590354" sldId="281"/>
        </pc:sldMkLst>
        <pc:spChg chg="mod">
          <ac:chgData name="Lisa Kuitert" userId="51dcccb8-f832-431e-98bf-52019a375207" providerId="ADAL" clId="{C4B46827-3647-48ED-B893-B24E7EECF6D4}" dt="2022-11-09T11:32:13.658" v="146" actId="20577"/>
          <ac:spMkLst>
            <pc:docMk/>
            <pc:sldMk cId="1883590354" sldId="281"/>
            <ac:spMk id="3" creationId="{7BEDDEEB-C9AC-4E20-9CB2-ECF6954BB2C2}"/>
          </ac:spMkLst>
        </pc:spChg>
      </pc:sldChg>
      <pc:sldChg chg="modSp mod">
        <pc:chgData name="Lisa Kuitert" userId="51dcccb8-f832-431e-98bf-52019a375207" providerId="ADAL" clId="{C4B46827-3647-48ED-B893-B24E7EECF6D4}" dt="2022-11-09T11:41:15.605" v="604" actId="20577"/>
        <pc:sldMkLst>
          <pc:docMk/>
          <pc:sldMk cId="3850458684" sldId="282"/>
        </pc:sldMkLst>
        <pc:spChg chg="mod">
          <ac:chgData name="Lisa Kuitert" userId="51dcccb8-f832-431e-98bf-52019a375207" providerId="ADAL" clId="{C4B46827-3647-48ED-B893-B24E7EECF6D4}" dt="2022-11-09T11:41:15.605" v="604" actId="20577"/>
          <ac:spMkLst>
            <pc:docMk/>
            <pc:sldMk cId="3850458684" sldId="282"/>
            <ac:spMk id="3" creationId="{F049F136-EE68-45EE-89DB-3BD1080A0A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04FBB-8A44-40CC-B9C8-8C7EBFEB8759}" type="datetimeFigureOut">
              <a:rPr lang="nl-NL" smtClean="0"/>
              <a:t>9-11-2022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151DA-2AA0-468F-9ECD-626EBF0C3A4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206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morica.eu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sh.uva.nl/programmes/programmes-in-dutch/pre-masters/boekwetenschap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Boekwetenschap-en-handschriftenkunde-UvA-History-of-the-Book-156618917729225/" TargetMode="External"/><Relationship Id="rId3" Type="http://schemas.openxmlformats.org/officeDocument/2006/relationships/hyperlink" Target="mailto:e.a.kuitert@uva.nl" TargetMode="External"/><Relationship Id="rId7" Type="http://schemas.openxmlformats.org/officeDocument/2006/relationships/hyperlink" Target="mailto:admissionsma-fgw@uva.n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mailto:B.J.Vannieuwenhuyze@uva.nl" TargetMode="External"/><Relationship Id="rId5" Type="http://schemas.openxmlformats.org/officeDocument/2006/relationships/hyperlink" Target="mailto:p.dijstelberge@uva.nl" TargetMode="External"/><Relationship Id="rId4" Type="http://schemas.openxmlformats.org/officeDocument/2006/relationships/hyperlink" Target="mailto:i.vanrenswoude@uva.nl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vijf studiepaden van Boekwetenschap</a:t>
            </a:r>
          </a:p>
          <a:p>
            <a:r>
              <a:rPr lang="nl-NL" dirty="0"/>
              <a:t>In deze presentatie uitgelicht: Kinderboeken en Cultureel ondernemen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882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dirty="0"/>
              <a:t>Kleinschalig, goede begeleiding</a:t>
            </a:r>
          </a:p>
          <a:p>
            <a:r>
              <a:rPr lang="nl-NL" sz="1200" dirty="0"/>
              <a:t>Veel keuzemogelijkheden</a:t>
            </a:r>
          </a:p>
          <a:p>
            <a:r>
              <a:rPr lang="nl-NL" sz="1200" dirty="0"/>
              <a:t>Nadruk op eigen onderzoek</a:t>
            </a:r>
          </a:p>
          <a:p>
            <a:r>
              <a:rPr lang="nl-NL" sz="1200" dirty="0"/>
              <a:t>Hands-on</a:t>
            </a:r>
          </a:p>
          <a:p>
            <a:r>
              <a:rPr lang="nl-NL" sz="1200" dirty="0"/>
              <a:t>Specialistisch</a:t>
            </a:r>
          </a:p>
          <a:p>
            <a:r>
              <a:rPr lang="nl-NL" sz="1200" dirty="0"/>
              <a:t>Overstap naar </a:t>
            </a:r>
            <a:r>
              <a:rPr lang="nl-NL" sz="1200" dirty="0" err="1"/>
              <a:t>onderzoeksmaster</a:t>
            </a:r>
            <a:r>
              <a:rPr lang="nl-NL" sz="1200" dirty="0"/>
              <a:t> is mogelijk</a:t>
            </a:r>
          </a:p>
          <a:p>
            <a:r>
              <a:rPr lang="nl-NL" sz="1200" dirty="0"/>
              <a:t>Stages, ook in het buitenland</a:t>
            </a:r>
          </a:p>
          <a:p>
            <a:r>
              <a:rPr lang="nl-NL" sz="1200" dirty="0"/>
              <a:t>Samenwerking Mainz, Rome (KNIR)</a:t>
            </a:r>
          </a:p>
          <a:p>
            <a:r>
              <a:rPr lang="nl-NL" sz="1200" dirty="0"/>
              <a:t>Samenwerking Bijzondere Collecties, diverse uitgeverijen</a:t>
            </a:r>
          </a:p>
          <a:p>
            <a:r>
              <a:rPr lang="nl-NL" sz="1200" dirty="0"/>
              <a:t>Excursies: Frankfurter </a:t>
            </a:r>
            <a:r>
              <a:rPr lang="nl-NL" sz="1200" dirty="0" err="1"/>
              <a:t>Buchmesse</a:t>
            </a:r>
            <a:r>
              <a:rPr lang="nl-NL" sz="1200" dirty="0"/>
              <a:t> (</a:t>
            </a:r>
            <a:r>
              <a:rPr lang="nl-NL" sz="1200" dirty="0" err="1"/>
              <a:t>o.v.</a:t>
            </a:r>
            <a:r>
              <a:rPr lang="nl-NL" sz="1200" dirty="0"/>
              <a:t>), Centraal Boekhuis, </a:t>
            </a:r>
            <a:r>
              <a:rPr lang="nl-NL" sz="1200" dirty="0" err="1"/>
              <a:t>Plantijn</a:t>
            </a:r>
            <a:r>
              <a:rPr lang="nl-NL" sz="1200" dirty="0"/>
              <a:t> (Antwerpen)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435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Extraatjes</a:t>
            </a:r>
          </a:p>
          <a:p>
            <a:r>
              <a:rPr lang="nl-NL" sz="1200" dirty="0">
                <a:latin typeface="Tw Cen MT Condensed" panose="020B0606020104020203" pitchFamily="34" charset="0"/>
                <a:hlinkClick r:id="rId3"/>
              </a:rPr>
              <a:t>Uitgeverij  Armorica</a:t>
            </a:r>
            <a:endParaRPr lang="nl-NL" sz="1200" dirty="0">
              <a:latin typeface="Tw Cen MT Condensed" panose="020B0606020104020203" pitchFamily="34" charset="0"/>
            </a:endParaRPr>
          </a:p>
          <a:p>
            <a:r>
              <a:rPr lang="nl-NL" sz="1200" dirty="0">
                <a:latin typeface="Tw Cen MT Condensed" panose="020B0606020104020203" pitchFamily="34" charset="0"/>
              </a:rPr>
              <a:t>Eigen zeventiende-eeuwse drukpers</a:t>
            </a:r>
          </a:p>
          <a:p>
            <a:r>
              <a:rPr lang="nl-NL" sz="1200" dirty="0">
                <a:latin typeface="Tw Cen MT Condensed" panose="020B0606020104020203" pitchFamily="34" charset="0"/>
              </a:rPr>
              <a:t>Veel bijzonder hoogleraren en fellow</a:t>
            </a:r>
          </a:p>
          <a:p>
            <a:r>
              <a:rPr lang="nl-NL" sz="1200" dirty="0">
                <a:latin typeface="Tw Cen MT Condensed" panose="020B0606020104020203" pitchFamily="34" charset="0"/>
              </a:rPr>
              <a:t>Veel excursies, een tentoonstelling</a:t>
            </a:r>
          </a:p>
          <a:p>
            <a:r>
              <a:rPr lang="en-US" sz="1200" dirty="0" err="1">
                <a:latin typeface="Tw Cen MT Condensed" panose="020B0606020104020203" pitchFamily="34" charset="0"/>
              </a:rPr>
              <a:t>Samenwerking</a:t>
            </a:r>
            <a:r>
              <a:rPr lang="en-US" sz="1200" dirty="0">
                <a:latin typeface="Tw Cen MT Condensed" panose="020B0606020104020203" pitchFamily="34" charset="0"/>
              </a:rPr>
              <a:t> met </a:t>
            </a:r>
            <a:r>
              <a:rPr lang="en-US" sz="1200" dirty="0">
                <a:solidFill>
                  <a:srgbClr val="5AABE6"/>
                </a:solidFill>
                <a:latin typeface="Tw Cen MT Condensed" panose="020B0606020104020203" pitchFamily="34" charset="0"/>
              </a:rPr>
              <a:t>MAINZ</a:t>
            </a:r>
            <a:r>
              <a:rPr lang="en-US" sz="1200" dirty="0">
                <a:latin typeface="Tw Cen MT Condensed" panose="020B0606020104020203" pitchFamily="34" charset="0"/>
              </a:rPr>
              <a:t> (Erasmus)</a:t>
            </a:r>
          </a:p>
          <a:p>
            <a:r>
              <a:rPr lang="en-US" sz="1200" dirty="0">
                <a:latin typeface="Tw Cen MT Condensed" panose="020B0606020104020203" pitchFamily="34" charset="0"/>
              </a:rPr>
              <a:t>Cursus in Rome</a:t>
            </a:r>
          </a:p>
          <a:p>
            <a:r>
              <a:rPr lang="en-US" sz="1200" dirty="0">
                <a:latin typeface="Tw Cen MT Condensed" panose="020B0606020104020203" pitchFamily="34" charset="0"/>
              </a:rPr>
              <a:t>We </a:t>
            </a:r>
            <a:r>
              <a:rPr lang="en-US" sz="1200" dirty="0" err="1">
                <a:latin typeface="Tw Cen MT Condensed" panose="020B0606020104020203" pitchFamily="34" charset="0"/>
              </a:rPr>
              <a:t>maken</a:t>
            </a:r>
            <a:r>
              <a:rPr lang="en-US" sz="1200" dirty="0">
                <a:latin typeface="Tw Cen MT Condensed" panose="020B0606020104020203" pitchFamily="34" charset="0"/>
              </a:rPr>
              <a:t> </a:t>
            </a:r>
            <a:r>
              <a:rPr lang="en-US" sz="1200" dirty="0" err="1">
                <a:latin typeface="Tw Cen MT Condensed" panose="020B0606020104020203" pitchFamily="34" charset="0"/>
              </a:rPr>
              <a:t>een</a:t>
            </a:r>
            <a:r>
              <a:rPr lang="en-US" sz="1200" dirty="0">
                <a:latin typeface="Tw Cen MT Condensed" panose="020B0606020104020203" pitchFamily="34" charset="0"/>
              </a:rPr>
              <a:t> </a:t>
            </a:r>
            <a:r>
              <a:rPr lang="en-US" sz="1200" dirty="0" err="1">
                <a:latin typeface="Tw Cen MT Condensed" panose="020B0606020104020203" pitchFamily="34" charset="0"/>
              </a:rPr>
              <a:t>tentoonstelling</a:t>
            </a:r>
            <a:endParaRPr lang="en-US" sz="1200" dirty="0">
              <a:latin typeface="Tw Cen MT Condensed" panose="020B0606020104020203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557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Kinderboeken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Cultureel</a:t>
            </a:r>
            <a:r>
              <a:rPr lang="en-US" dirty="0"/>
              <a:t> </a:t>
            </a:r>
            <a:r>
              <a:rPr lang="en-US" dirty="0" err="1"/>
              <a:t>Ondernemen</a:t>
            </a:r>
            <a:r>
              <a:rPr lang="en-US" dirty="0"/>
              <a:t> in het </a:t>
            </a:r>
            <a:r>
              <a:rPr lang="en-US" dirty="0" err="1"/>
              <a:t>Boekenvak</a:t>
            </a:r>
            <a:endParaRPr lang="en-US" dirty="0"/>
          </a:p>
          <a:p>
            <a:pPr lvl="2"/>
            <a:r>
              <a:rPr lang="nl-NL" dirty="0"/>
              <a:t>Een afgeronde BA van Geesteswetenschappen/Letteren. Van elke </a:t>
            </a:r>
            <a:r>
              <a:rPr lang="nl-NL" dirty="0" err="1"/>
              <a:t>universiteit.Je</a:t>
            </a:r>
            <a:r>
              <a:rPr lang="nl-NL" dirty="0"/>
              <a:t> hoeft voor deze studiepaden niet de minor te hebben gevolgd.</a:t>
            </a:r>
          </a:p>
          <a:p>
            <a:endParaRPr lang="en-US" dirty="0"/>
          </a:p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Studiepaden</a:t>
            </a:r>
            <a:r>
              <a:rPr lang="en-US" dirty="0"/>
              <a:t> Basis, </a:t>
            </a:r>
            <a:r>
              <a:rPr lang="en-US" dirty="0" err="1"/>
              <a:t>Middeleeuwen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Cartografie</a:t>
            </a:r>
            <a:endParaRPr lang="en-US" dirty="0"/>
          </a:p>
          <a:p>
            <a:pPr lvl="2"/>
            <a:r>
              <a:rPr lang="nl-NL" dirty="0"/>
              <a:t>Een afgeronde BA in de Geesteswetenschappen, en onze minor .</a:t>
            </a:r>
          </a:p>
          <a:p>
            <a:pPr lvl="2"/>
            <a:r>
              <a:rPr lang="nl-NL" dirty="0"/>
              <a:t>Heb je onze minor niet gevolgd dan kan het ‘</a:t>
            </a:r>
            <a:r>
              <a:rPr lang="nl-NL" dirty="0" err="1"/>
              <a:t>summerschool</a:t>
            </a:r>
            <a:r>
              <a:rPr lang="nl-NL" dirty="0"/>
              <a:t>’ instapprogramma een voorwaarde zijn om deficiënties weg te werken. </a:t>
            </a:r>
          </a:p>
          <a:p>
            <a:endParaRPr lang="en-US" dirty="0"/>
          </a:p>
          <a:p>
            <a:r>
              <a:rPr lang="nl-NL" dirty="0"/>
              <a:t>Heb je geen academische graad maar wel een </a:t>
            </a:r>
            <a:r>
              <a:rPr lang="nl-NL" dirty="0" err="1"/>
              <a:t>HBO-diploma</a:t>
            </a:r>
            <a:r>
              <a:rPr lang="nl-NL" dirty="0"/>
              <a:t>, dan kom je mogelijk in aanmerking voor onze PREMASTER, zie deze </a:t>
            </a:r>
            <a:r>
              <a:rPr lang="nl-NL" dirty="0">
                <a:hlinkClick r:id="rId3"/>
              </a:rPr>
              <a:t>website</a:t>
            </a:r>
            <a:endParaRPr lang="nl-NL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527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 </a:t>
            </a:r>
            <a:r>
              <a:rPr lang="nl-NL" sz="1400" dirty="0">
                <a:solidFill>
                  <a:schemeClr val="tx1"/>
                </a:solidFill>
              </a:rPr>
              <a:t>Informatie over het programma bij:</a:t>
            </a:r>
          </a:p>
          <a:p>
            <a:endParaRPr lang="en-US" sz="1400" dirty="0"/>
          </a:p>
          <a:p>
            <a:r>
              <a:rPr lang="nl-NL" sz="1200" dirty="0">
                <a:solidFill>
                  <a:schemeClr val="tx1"/>
                </a:solidFill>
              </a:rPr>
              <a:t>Lisa </a:t>
            </a:r>
            <a:r>
              <a:rPr lang="nl-NL" sz="1200" dirty="0" err="1">
                <a:solidFill>
                  <a:schemeClr val="tx1"/>
                </a:solidFill>
              </a:rPr>
              <a:t>Kuitert</a:t>
            </a:r>
            <a:r>
              <a:rPr lang="nl-NL" sz="1200" dirty="0">
                <a:solidFill>
                  <a:schemeClr val="tx1"/>
                </a:solidFill>
              </a:rPr>
              <a:t> (coördinator, actuele boek)		</a:t>
            </a:r>
            <a:r>
              <a:rPr lang="nl-NL" sz="1200" dirty="0">
                <a:solidFill>
                  <a:schemeClr val="tx1"/>
                </a:solidFill>
                <a:hlinkClick r:id="rId3"/>
              </a:rPr>
              <a:t>e.a.kuitert@uva.nl</a:t>
            </a:r>
            <a:endParaRPr lang="nl-NL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Irene van </a:t>
            </a:r>
            <a:r>
              <a:rPr lang="en-US" sz="1200" dirty="0" err="1">
                <a:solidFill>
                  <a:schemeClr val="tx1"/>
                </a:solidFill>
              </a:rPr>
              <a:t>Renswoude</a:t>
            </a:r>
            <a:r>
              <a:rPr lang="en-US" sz="1200" dirty="0">
                <a:solidFill>
                  <a:schemeClr val="tx1"/>
                </a:solidFill>
              </a:rPr>
              <a:t> (</a:t>
            </a:r>
            <a:r>
              <a:rPr lang="en-US" sz="1200" dirty="0" err="1">
                <a:solidFill>
                  <a:schemeClr val="tx1"/>
                </a:solidFill>
              </a:rPr>
              <a:t>middeleeuwen</a:t>
            </a:r>
            <a:r>
              <a:rPr lang="en-US" sz="1200" dirty="0">
                <a:solidFill>
                  <a:schemeClr val="tx1"/>
                </a:solidFill>
              </a:rPr>
              <a:t>) 		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i.vanrenswoude@uva.nl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Paul Dijstelberge (het oude boek)		</a:t>
            </a:r>
            <a:r>
              <a:rPr lang="nl-NL" sz="1200" dirty="0">
                <a:solidFill>
                  <a:schemeClr val="tx1"/>
                </a:solidFill>
                <a:hlinkClick r:id="rId5"/>
              </a:rPr>
              <a:t>p.dijstelberge@uva.nl</a:t>
            </a:r>
            <a:endParaRPr lang="nl-NL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Bram Vannieuwenhuyze (cartografie) 		</a:t>
            </a:r>
            <a:r>
              <a:rPr lang="nl-NL" sz="1200" dirty="0">
                <a:solidFill>
                  <a:schemeClr val="tx1"/>
                </a:solidFill>
                <a:hlinkClick r:id="rId6"/>
              </a:rPr>
              <a:t>B.J.Vannieuwenhuyze@uva.nl</a:t>
            </a:r>
            <a:endParaRPr lang="nl-NL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www.gsh.uva.nl 			</a:t>
            </a:r>
            <a:r>
              <a:rPr lang="nl-NL" sz="1200" dirty="0">
                <a:solidFill>
                  <a:schemeClr val="tx1"/>
                </a:solidFill>
                <a:hlinkClick r:id="rId7"/>
              </a:rPr>
              <a:t>admissionsma-fgw@uva.nl</a:t>
            </a:r>
            <a:endParaRPr lang="nl-NL" sz="1200" dirty="0">
              <a:solidFill>
                <a:schemeClr val="tx1"/>
              </a:solidFill>
            </a:endParaRPr>
          </a:p>
          <a:p>
            <a:endParaRPr lang="nl-NL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Volg ons op Facebook: Boekwetenschap en handschriftenkunde (UvA) - </a:t>
            </a:r>
            <a:r>
              <a:rPr lang="nl-NL" sz="1200" dirty="0" err="1">
                <a:solidFill>
                  <a:schemeClr val="tx1"/>
                </a:solidFill>
                <a:hlinkClick r:id="rId8"/>
              </a:rPr>
              <a:t>History</a:t>
            </a:r>
            <a:r>
              <a:rPr lang="nl-NL" sz="1200" dirty="0">
                <a:solidFill>
                  <a:schemeClr val="tx1"/>
                </a:solidFill>
                <a:hlinkClick r:id="rId8"/>
              </a:rPr>
              <a:t> of </a:t>
            </a:r>
            <a:r>
              <a:rPr lang="nl-NL" sz="1200" dirty="0" err="1">
                <a:solidFill>
                  <a:schemeClr val="tx1"/>
                </a:solidFill>
                <a:hlinkClick r:id="rId8"/>
              </a:rPr>
              <a:t>the</a:t>
            </a:r>
            <a:r>
              <a:rPr lang="nl-NL" sz="1200" dirty="0">
                <a:solidFill>
                  <a:schemeClr val="tx1"/>
                </a:solidFill>
                <a:hlinkClick r:id="rId8"/>
              </a:rPr>
              <a:t> </a:t>
            </a:r>
            <a:r>
              <a:rPr lang="nl-NL" sz="1200" dirty="0" err="1">
                <a:solidFill>
                  <a:schemeClr val="tx1"/>
                </a:solidFill>
                <a:hlinkClick r:id="rId8"/>
              </a:rPr>
              <a:t>Book</a:t>
            </a:r>
            <a:endParaRPr lang="nl-NL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op twitter: @boekwetenschap</a:t>
            </a:r>
          </a:p>
          <a:p>
            <a:endParaRPr lang="nl-NL" sz="1200" dirty="0">
              <a:solidFill>
                <a:schemeClr val="tx1"/>
              </a:solidFill>
            </a:endParaRPr>
          </a:p>
          <a:p>
            <a:r>
              <a:rPr lang="nl-NL" sz="1200" dirty="0">
                <a:solidFill>
                  <a:schemeClr val="tx1"/>
                </a:solidFill>
              </a:rPr>
              <a:t>Meld je aan voor 15 mei!</a:t>
            </a:r>
            <a:endParaRPr lang="nl-NL" sz="12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128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309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1DA-2AA0-468F-9ECD-626EBF0C3A4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1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F0DB-D494-48EE-B42C-38C930497A7E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992105"/>
      </p:ext>
    </p:extLst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7D7D-866C-4100-82D5-6BC11AC9944D}" type="datetime4">
              <a:rPr lang="nl-NL" smtClean="0"/>
              <a:t>9 november 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8176329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54B0-411C-4B0B-AB22-7E6210762F23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12015"/>
      </p:ext>
    </p:extLst>
  </p:cSld>
  <p:clrMapOvr>
    <a:masterClrMapping/>
  </p:clrMapOvr>
  <p:transition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241C7-811B-4479-8E01-B742DEB5CABA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8738455"/>
      </p:ext>
    </p:extLst>
  </p:cSld>
  <p:clrMapOvr>
    <a:masterClrMapping/>
  </p:clrMapOvr>
  <p:transition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AA23A-5DC2-4A5F-AD84-FD6761C9B970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3851"/>
      </p:ext>
    </p:extLst>
  </p:cSld>
  <p:clrMapOvr>
    <a:masterClrMapping/>
  </p:clrMapOvr>
  <p:transition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ECB0F-570F-43D3-A062-1863F46B2C1D}" type="datetime4">
              <a:rPr lang="nl-NL" smtClean="0"/>
              <a:t>9 november 2022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673541"/>
      </p:ext>
    </p:extLst>
  </p:cSld>
  <p:clrMapOvr>
    <a:masterClrMapping/>
  </p:clrMapOvr>
  <p:transition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F810-529B-45BA-B699-CBF67A5A0B07}" type="datetime4">
              <a:rPr lang="nl-NL" smtClean="0"/>
              <a:t>9 november 2022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97241"/>
      </p:ext>
    </p:extLst>
  </p:cSld>
  <p:clrMapOvr>
    <a:masterClrMapping/>
  </p:clrMapOvr>
  <p:transition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C9EC1-83DB-41A0-827B-14B3938F1002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993530"/>
      </p:ext>
    </p:extLst>
  </p:cSld>
  <p:clrMapOvr>
    <a:masterClrMapping/>
  </p:clrMapOvr>
  <p:transition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A4C-00E4-4CF1-B9B8-55E7B08F5828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3696225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E067-707E-4E82-959E-A2B7A0F0D883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740490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36A9-92CF-4835-B673-EA44DBBBC50A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747385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2B91-BA33-4684-A713-5AD23531578B}" type="datetime4">
              <a:rPr lang="nl-NL" smtClean="0"/>
              <a:t>9 november 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136972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F5C5E-7973-47CD-85E3-F3B81B8C92E1}" type="datetime4">
              <a:rPr lang="nl-NL" smtClean="0"/>
              <a:t>9 november 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408365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AB7D-AFBF-4F30-84D3-C1EAFC434987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8960905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3301-A98A-477C-911F-F1677D091774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212999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A9BB-5070-4D77-BA75-C68DF1E4ECEE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942315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6F84-109B-4DFC-B350-7A85EFB67484}" type="datetime4">
              <a:rPr lang="nl-NL" smtClean="0"/>
              <a:t>9 november 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861792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29744EF-5021-41E0-83DA-E2E242A48847}" type="datetime4">
              <a:rPr lang="nl-NL" smtClean="0"/>
              <a:t>9 november 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5950E-01E1-4AA6-A890-A9A46FAF0AC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183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>
    <p:push/>
  </p:transition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hyperlink" Target="mailto:admissionsma-fgw@uva.n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12" Type="http://schemas.openxmlformats.org/officeDocument/2006/relationships/hyperlink" Target="mailto:B.J.Vannieuwenhuyze@uva.n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sh.uva.nl/nl/content/masters/boekwetenschap-kunst--en-cultuurwetenschappen/toelating-en-inschrijving/toelating-en-inschrijving.html" TargetMode="External"/><Relationship Id="rId11" Type="http://schemas.openxmlformats.org/officeDocument/2006/relationships/hyperlink" Target="mailto:p.dijstelberge@uva.nl" TargetMode="External"/><Relationship Id="rId5" Type="http://schemas.openxmlformats.org/officeDocument/2006/relationships/hyperlink" Target="https://twitter.com/boekwetenschap" TargetMode="External"/><Relationship Id="rId10" Type="http://schemas.openxmlformats.org/officeDocument/2006/relationships/hyperlink" Target="mailto:i.vanrenswoude@uva.nl" TargetMode="External"/><Relationship Id="rId4" Type="http://schemas.openxmlformats.org/officeDocument/2006/relationships/hyperlink" Target="https://www.facebook.com/Boekwetenschap-en-handschriftenkunde-UvA-History-of-the-Book-156618917729225/" TargetMode="External"/><Relationship Id="rId9" Type="http://schemas.openxmlformats.org/officeDocument/2006/relationships/hyperlink" Target="mailto:e.a.kuitert@uva.nl" TargetMode="External"/><Relationship Id="rId14" Type="http://schemas.openxmlformats.org/officeDocument/2006/relationships/hyperlink" Target="http://www.gsh.uva.nl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hyperlink" Target="https://armorica.eu/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sh.uva.nl/programmes/programmes-in-dutch/pre-masters/boekwetenschap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C2896D7-292C-4FE7-8474-24AC4E25DF5C}"/>
              </a:ext>
            </a:extLst>
          </p:cNvPr>
          <p:cNvSpPr txBox="1"/>
          <p:nvPr/>
        </p:nvSpPr>
        <p:spPr>
          <a:xfrm>
            <a:off x="514865" y="1326291"/>
            <a:ext cx="111622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500" dirty="0">
                <a:latin typeface="Garamond" panose="02020404030301010803" pitchFamily="18" charset="0"/>
              </a:rPr>
              <a:t>Boekwetenschap</a:t>
            </a:r>
            <a:endParaRPr lang="nl-NL" sz="6600" dirty="0">
              <a:latin typeface="Garamond" panose="02020404030301010803" pitchFamily="18" charset="0"/>
            </a:endParaRP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DE308D1-C250-4B2E-ACCE-3E136A3B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18574" y="6439931"/>
            <a:ext cx="1462939" cy="304799"/>
          </a:xfrm>
        </p:spPr>
        <p:txBody>
          <a:bodyPr/>
          <a:lstStyle/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grpSp>
        <p:nvGrpSpPr>
          <p:cNvPr id="19" name="Groep 18">
            <a:extLst>
              <a:ext uri="{FF2B5EF4-FFF2-40B4-BE49-F238E27FC236}">
                <a16:creationId xmlns:a16="http://schemas.microsoft.com/office/drawing/2014/main" id="{51C01DEE-2345-4C85-9280-AA9D91D9B460}"/>
              </a:ext>
            </a:extLst>
          </p:cNvPr>
          <p:cNvGrpSpPr>
            <a:grpSpLocks noChangeAspect="1"/>
          </p:cNvGrpSpPr>
          <p:nvPr/>
        </p:nvGrpSpPr>
        <p:grpSpPr>
          <a:xfrm>
            <a:off x="868051" y="4712213"/>
            <a:ext cx="9509226" cy="1362087"/>
            <a:chOff x="1341387" y="4658425"/>
            <a:chExt cx="9509226" cy="1362087"/>
          </a:xfrm>
        </p:grpSpPr>
        <p:pic>
          <p:nvPicPr>
            <p:cNvPr id="9" name="Afbeelding 8" descr="Afbeelding met kaart&#10;&#10;Automatisch gegenereerde beschrijving">
              <a:extLst>
                <a:ext uri="{FF2B5EF4-FFF2-40B4-BE49-F238E27FC236}">
                  <a16:creationId xmlns:a16="http://schemas.microsoft.com/office/drawing/2014/main" id="{04189678-1EA6-434E-84BA-3E3422866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60" y="4658426"/>
              <a:ext cx="1878328" cy="1362086"/>
            </a:xfrm>
            <a:prstGeom prst="rect">
              <a:avLst/>
            </a:prstGeom>
          </p:spPr>
        </p:pic>
        <p:pic>
          <p:nvPicPr>
            <p:cNvPr id="11" name="Afbeelding 10" descr="Afbeelding met tekst&#10;&#10;Automatisch gegenereerde beschrijving">
              <a:extLst>
                <a:ext uri="{FF2B5EF4-FFF2-40B4-BE49-F238E27FC236}">
                  <a16:creationId xmlns:a16="http://schemas.microsoft.com/office/drawing/2014/main" id="{14EA4A87-6281-4C32-9BF6-D7263EDD5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387" y="4658426"/>
              <a:ext cx="1816114" cy="1362086"/>
            </a:xfrm>
            <a:prstGeom prst="rect">
              <a:avLst/>
            </a:prstGeom>
          </p:spPr>
        </p:pic>
        <p:pic>
          <p:nvPicPr>
            <p:cNvPr id="13" name="Afbeelding 12" descr="Afbeelding met tekst, binding, kist&#10;&#10;Automatisch gegenereerde beschrijving">
              <a:extLst>
                <a:ext uri="{FF2B5EF4-FFF2-40B4-BE49-F238E27FC236}">
                  <a16:creationId xmlns:a16="http://schemas.microsoft.com/office/drawing/2014/main" id="{65B057E9-E198-4A79-91B9-09B70CA26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97208" y="4828686"/>
              <a:ext cx="1362086" cy="1021565"/>
            </a:xfrm>
            <a:prstGeom prst="rect">
              <a:avLst/>
            </a:prstGeom>
          </p:spPr>
        </p:pic>
        <p:pic>
          <p:nvPicPr>
            <p:cNvPr id="15" name="Afbeelding 14" descr="Afbeelding met tekst, kantoorartikelen, schrijfgerei&#10;&#10;Automatisch gegenereerde beschrijving">
              <a:extLst>
                <a:ext uri="{FF2B5EF4-FFF2-40B4-BE49-F238E27FC236}">
                  <a16:creationId xmlns:a16="http://schemas.microsoft.com/office/drawing/2014/main" id="{1941E05F-A4E2-4CB2-BA5C-5E72482A1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236" y="4658425"/>
              <a:ext cx="1446745" cy="1362087"/>
            </a:xfrm>
            <a:prstGeom prst="rect">
              <a:avLst/>
            </a:prstGeom>
          </p:spPr>
        </p:pic>
        <p:pic>
          <p:nvPicPr>
            <p:cNvPr id="17" name="Afbeelding 16" descr="Afbeelding met tekst, plank, boek, binnen&#10;&#10;Automatisch gegenereerde beschrijving">
              <a:extLst>
                <a:ext uri="{FF2B5EF4-FFF2-40B4-BE49-F238E27FC236}">
                  <a16:creationId xmlns:a16="http://schemas.microsoft.com/office/drawing/2014/main" id="{9B9D4E9D-30E0-481C-AE88-726D75CBD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8183" y="4662639"/>
              <a:ext cx="2082430" cy="1357873"/>
            </a:xfrm>
            <a:prstGeom prst="rect">
              <a:avLst/>
            </a:prstGeom>
          </p:spPr>
        </p:pic>
      </p:grpSp>
      <p:sp>
        <p:nvSpPr>
          <p:cNvPr id="12" name="Tekstvak 11">
            <a:extLst>
              <a:ext uri="{FF2B5EF4-FFF2-40B4-BE49-F238E27FC236}">
                <a16:creationId xmlns:a16="http://schemas.microsoft.com/office/drawing/2014/main" id="{DCBCEC46-F5ED-434F-85F3-C357581E4E47}"/>
              </a:ext>
            </a:extLst>
          </p:cNvPr>
          <p:cNvSpPr txBox="1"/>
          <p:nvPr/>
        </p:nvSpPr>
        <p:spPr>
          <a:xfrm>
            <a:off x="1426867" y="3188339"/>
            <a:ext cx="9736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Tw Cen MT Condensed" panose="020B0606020104020203" pitchFamily="34" charset="0"/>
              </a:rPr>
              <a:t>Voorlichting  9 november 2022</a:t>
            </a:r>
            <a:endParaRPr lang="nl-NL" sz="3600" dirty="0">
              <a:solidFill>
                <a:srgbClr val="5AABE6"/>
              </a:solidFill>
              <a:latin typeface="Tw Cen MT Condensed" panose="020B06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0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5" name="Tijdelijke aanduiding voor datum 6">
            <a:extLst>
              <a:ext uri="{FF2B5EF4-FFF2-40B4-BE49-F238E27FC236}">
                <a16:creationId xmlns:a16="http://schemas.microsoft.com/office/drawing/2014/main" id="{6532788F-7F5E-4E97-A7CD-F8C79C15DF8D}"/>
              </a:ext>
            </a:extLst>
          </p:cNvPr>
          <p:cNvSpPr txBox="1">
            <a:spLocks/>
          </p:cNvSpPr>
          <p:nvPr/>
        </p:nvSpPr>
        <p:spPr>
          <a:xfrm>
            <a:off x="10618574" y="6439931"/>
            <a:ext cx="146293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30D238A-051D-4149-9234-11F4D534DFE7}"/>
              </a:ext>
            </a:extLst>
          </p:cNvPr>
          <p:cNvSpPr txBox="1"/>
          <p:nvPr/>
        </p:nvSpPr>
        <p:spPr>
          <a:xfrm>
            <a:off x="263149" y="135853"/>
            <a:ext cx="545757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100" dirty="0">
                <a:latin typeface="Tw Cen MT Condensed" panose="020B0606020104020203" pitchFamily="34" charset="0"/>
              </a:rPr>
              <a:t>Contact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3476358-82DB-4302-9091-D175670DE6C3}"/>
              </a:ext>
            </a:extLst>
          </p:cNvPr>
          <p:cNvSpPr/>
          <p:nvPr/>
        </p:nvSpPr>
        <p:spPr>
          <a:xfrm>
            <a:off x="6981713" y="5663822"/>
            <a:ext cx="4617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Tw Cen MT Condensed" panose="020B0606020104020203" pitchFamily="34" charset="0"/>
              </a:rPr>
              <a:t>Boekwetenschap en handschriftenkunde (UvA) - </a:t>
            </a:r>
            <a:r>
              <a:rPr lang="nl-NL" dirty="0" err="1">
                <a:latin typeface="Tw Cen MT Condensed" panose="020B0606020104020203" pitchFamily="34" charset="0"/>
                <a:hlinkClick r:id="rId4"/>
              </a:rPr>
              <a:t>History</a:t>
            </a:r>
            <a:r>
              <a:rPr lang="nl-NL" dirty="0">
                <a:latin typeface="Tw Cen MT Condensed" panose="020B0606020104020203" pitchFamily="34" charset="0"/>
                <a:hlinkClick r:id="rId4"/>
              </a:rPr>
              <a:t> of </a:t>
            </a:r>
            <a:r>
              <a:rPr lang="nl-NL" dirty="0" err="1">
                <a:latin typeface="Tw Cen MT Condensed" panose="020B0606020104020203" pitchFamily="34" charset="0"/>
                <a:hlinkClick r:id="rId4"/>
              </a:rPr>
              <a:t>the</a:t>
            </a:r>
            <a:r>
              <a:rPr lang="nl-NL" dirty="0">
                <a:latin typeface="Tw Cen MT Condensed" panose="020B0606020104020203" pitchFamily="34" charset="0"/>
                <a:hlinkClick r:id="rId4"/>
              </a:rPr>
              <a:t> </a:t>
            </a:r>
            <a:r>
              <a:rPr lang="nl-NL" dirty="0" err="1">
                <a:latin typeface="Tw Cen MT Condensed" panose="020B0606020104020203" pitchFamily="34" charset="0"/>
                <a:hlinkClick r:id="rId4"/>
              </a:rPr>
              <a:t>Book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DD8D067-49B6-439B-B4B7-69AC78A35F52}"/>
              </a:ext>
            </a:extLst>
          </p:cNvPr>
          <p:cNvSpPr/>
          <p:nvPr/>
        </p:nvSpPr>
        <p:spPr>
          <a:xfrm>
            <a:off x="6981713" y="6221936"/>
            <a:ext cx="2838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Tw Cen MT Condensed" panose="020B0606020104020203" pitchFamily="34" charset="0"/>
                <a:hlinkClick r:id="rId5"/>
              </a:rPr>
              <a:t>@boekwetenschap</a:t>
            </a:r>
            <a:endParaRPr lang="nl-NL" dirty="0">
              <a:latin typeface="Tw Cen MT Condensed" panose="020B0606020104020203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C61C55A-FFDF-40ED-A4A5-03462DA27A94}"/>
              </a:ext>
            </a:extLst>
          </p:cNvPr>
          <p:cNvSpPr/>
          <p:nvPr/>
        </p:nvSpPr>
        <p:spPr>
          <a:xfrm>
            <a:off x="537388" y="3909497"/>
            <a:ext cx="58741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3600" b="1" u="sng" dirty="0">
              <a:solidFill>
                <a:srgbClr val="EEE485"/>
              </a:solidFill>
              <a:latin typeface="Tw Cen MT Condensed" panose="020B0606020104020203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nl-NL" sz="3600" b="1" u="sng" dirty="0">
              <a:solidFill>
                <a:srgbClr val="EEE485"/>
              </a:solidFill>
              <a:latin typeface="Tw Cen MT Condensed" panose="020B0606020104020203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0" name="Afbeelding 9" descr="Afbeelding met tekst, verbandtrommel, illustratie, vectorafbeeldingen&#10;&#10;Automatisch gegenereerde beschrijving">
            <a:extLst>
              <a:ext uri="{FF2B5EF4-FFF2-40B4-BE49-F238E27FC236}">
                <a16:creationId xmlns:a16="http://schemas.microsoft.com/office/drawing/2014/main" id="{28353E1F-3BD0-482F-9818-DCCCCB3E25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59" y="5473841"/>
            <a:ext cx="585871" cy="585871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6E634BE-BF35-467A-830F-7A9E434D82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59" y="6073943"/>
            <a:ext cx="901148" cy="901148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175EA46F-3B65-490F-876A-C3A091381084}"/>
              </a:ext>
            </a:extLst>
          </p:cNvPr>
          <p:cNvSpPr/>
          <p:nvPr/>
        </p:nvSpPr>
        <p:spPr>
          <a:xfrm>
            <a:off x="7435780" y="1838847"/>
            <a:ext cx="4518294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endParaRPr lang="nl-NL" dirty="0">
              <a:latin typeface="Tw Cen MT Condensed" panose="020B0606020104020203" pitchFamily="34" charset="0"/>
              <a:hlinkClick r:id="rId9"/>
            </a:endParaRPr>
          </a:p>
          <a:p>
            <a:r>
              <a:rPr lang="nl-NL" dirty="0">
                <a:latin typeface="Tw Cen MT Condensed" panose="020B0606020104020203" pitchFamily="34" charset="0"/>
                <a:hlinkClick r:id="rId9"/>
              </a:rPr>
              <a:t>e.a.kuitert@uva.nl</a:t>
            </a:r>
            <a:endParaRPr lang="nl-NL" dirty="0">
              <a:latin typeface="Tw Cen MT Condensed" panose="020B0606020104020203" pitchFamily="34" charset="0"/>
            </a:endParaRPr>
          </a:p>
          <a:p>
            <a:endParaRPr lang="en-US" dirty="0">
              <a:latin typeface="Tw Cen MT Condensed" panose="020B0606020104020203" pitchFamily="34" charset="0"/>
              <a:hlinkClick r:id="rId10"/>
            </a:endParaRPr>
          </a:p>
          <a:p>
            <a:r>
              <a:rPr lang="en-US" dirty="0">
                <a:latin typeface="Tw Cen MT Condensed" panose="020B0606020104020203" pitchFamily="34" charset="0"/>
                <a:hlinkClick r:id="rId10"/>
              </a:rPr>
              <a:t>i.vanrenswoude@uva.nl</a:t>
            </a:r>
            <a:endParaRPr lang="en-US" dirty="0">
              <a:latin typeface="Tw Cen MT Condensed" panose="020B0606020104020203" pitchFamily="34" charset="0"/>
            </a:endParaRPr>
          </a:p>
          <a:p>
            <a:r>
              <a:rPr lang="nl-NL" dirty="0">
                <a:latin typeface="Tw Cen MT Condensed"/>
                <a:hlinkClick r:id="rId11"/>
              </a:rPr>
              <a:t>g.w.h.dijkstra@uva.nl</a:t>
            </a:r>
          </a:p>
          <a:p>
            <a:r>
              <a:rPr lang="nl-NL" dirty="0">
                <a:latin typeface="Tw Cen MT Condensed" panose="020B0606020104020203" pitchFamily="34" charset="0"/>
                <a:hlinkClick r:id="rId12"/>
              </a:rPr>
              <a:t>b.j.vannieuwenhuyze@uva.nl</a:t>
            </a:r>
          </a:p>
          <a:p>
            <a:r>
              <a:rPr lang="en-US" dirty="0">
                <a:latin typeface="Tw Cen MT Condensed" panose="020B0606020104020203" pitchFamily="34" charset="0"/>
                <a:hlinkClick r:id="rId13"/>
              </a:rPr>
              <a:t>a.k.twemlow@uva.nl</a:t>
            </a:r>
          </a:p>
          <a:p>
            <a:endParaRPr lang="nl-NL" dirty="0">
              <a:latin typeface="Tw Cen MT Condensed" panose="020B0606020104020203" pitchFamily="34" charset="0"/>
              <a:hlinkClick r:id="rId13"/>
            </a:endParaRPr>
          </a:p>
          <a:p>
            <a:endParaRPr lang="nl-NL" dirty="0">
              <a:latin typeface="Tw Cen MT Condensed" panose="020B0606020104020203" pitchFamily="34" charset="0"/>
              <a:hlinkClick r:id="rId13"/>
            </a:endParaRPr>
          </a:p>
          <a:p>
            <a:endParaRPr lang="nl-NL" dirty="0">
              <a:latin typeface="Tw Cen MT Condensed" panose="020B0606020104020203" pitchFamily="34" charset="0"/>
              <a:hlinkClick r:id="rId13"/>
            </a:endParaRPr>
          </a:p>
          <a:p>
            <a:r>
              <a:rPr lang="nl-NL" dirty="0">
                <a:latin typeface="Tw Cen MT Condensed" panose="020B0606020104020203" pitchFamily="34" charset="0"/>
                <a:hlinkClick r:id="rId13"/>
              </a:rPr>
              <a:t>admissionsma-fgw@uva.nl</a:t>
            </a:r>
            <a:endParaRPr lang="nl-NL" dirty="0">
              <a:latin typeface="Tw Cen MT Condensed" panose="020B0606020104020203" pitchFamily="34" charset="0"/>
            </a:endParaRPr>
          </a:p>
          <a:p>
            <a:r>
              <a:rPr lang="nl-NL" dirty="0">
                <a:latin typeface="Tw Cen MT Condensed" panose="020B0606020104020203" pitchFamily="34" charset="0"/>
                <a:hlinkClick r:id="rId14"/>
              </a:rPr>
              <a:t>www.gsh.uva.nl</a:t>
            </a:r>
            <a:r>
              <a:rPr lang="nl-NL" dirty="0">
                <a:latin typeface="Tw Cen MT Condensed" panose="020B0606020104020203" pitchFamily="34" charset="0"/>
              </a:rPr>
              <a:t> 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E607A1C-4A8F-4F57-B995-111C21BA8613}"/>
              </a:ext>
            </a:extLst>
          </p:cNvPr>
          <p:cNvSpPr txBox="1"/>
          <p:nvPr/>
        </p:nvSpPr>
        <p:spPr>
          <a:xfrm>
            <a:off x="0" y="1979525"/>
            <a:ext cx="7435780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nl-NL" sz="2000" dirty="0">
                <a:latin typeface="Tw Cen MT Condensed" panose="020B0606020104020203" pitchFamily="34" charset="0"/>
              </a:rPr>
              <a:t>Lisa Kuitert (coördinator, kinderboeken/cultureel ondernemen in het boekenvak, cultuurgeschiedenis van het boek)</a:t>
            </a:r>
          </a:p>
          <a:p>
            <a:pPr algn="r"/>
            <a:r>
              <a:rPr lang="nl-NL" sz="2000" dirty="0">
                <a:latin typeface="Tw Cen MT Condensed" panose="020B0606020104020203" pitchFamily="34" charset="0"/>
              </a:rPr>
              <a:t>Irene van Renswoude (Middeleeuwse handschriften &amp; incunabelen)</a:t>
            </a:r>
          </a:p>
          <a:p>
            <a:pPr algn="r"/>
            <a:r>
              <a:rPr lang="nl-NL" sz="2000">
                <a:latin typeface="Tw Cen MT Condensed"/>
              </a:rPr>
              <a:t>Trude Dijkstra  (Het oude boek)</a:t>
            </a:r>
          </a:p>
          <a:p>
            <a:pPr algn="r"/>
            <a:r>
              <a:rPr lang="nl-NL" sz="2000" dirty="0">
                <a:latin typeface="Tw Cen MT Condensed" panose="020B0606020104020203" pitchFamily="34" charset="0"/>
              </a:rPr>
              <a:t>Bram Vannieuwenhuyze (Historische Cartografie)</a:t>
            </a:r>
          </a:p>
          <a:p>
            <a:pPr algn="r"/>
            <a:r>
              <a:rPr lang="nl-NL" sz="2000" dirty="0" err="1">
                <a:latin typeface="Tw Cen MT Condensed" panose="020B0606020104020203" pitchFamily="34" charset="0"/>
              </a:rPr>
              <a:t>Graphic</a:t>
            </a:r>
            <a:r>
              <a:rPr lang="nl-NL" sz="2000" dirty="0">
                <a:latin typeface="Tw Cen MT Condensed" panose="020B0606020104020203" pitchFamily="34" charset="0"/>
              </a:rPr>
              <a:t> Design &amp; </a:t>
            </a:r>
            <a:r>
              <a:rPr lang="nl-NL" sz="2000" dirty="0" err="1">
                <a:latin typeface="Tw Cen MT Condensed" panose="020B0606020104020203" pitchFamily="34" charset="0"/>
              </a:rPr>
              <a:t>visual</a:t>
            </a:r>
            <a:r>
              <a:rPr lang="nl-NL" sz="2000" dirty="0">
                <a:latin typeface="Tw Cen MT Condensed" panose="020B0606020104020203" pitchFamily="34" charset="0"/>
              </a:rPr>
              <a:t> culture</a:t>
            </a:r>
          </a:p>
        </p:txBody>
      </p:sp>
    </p:spTree>
    <p:extLst>
      <p:ext uri="{BB962C8B-B14F-4D97-AF65-F5344CB8AC3E}">
        <p14:creationId xmlns:p14="http://schemas.microsoft.com/office/powerpoint/2010/main" val="3431985156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5" name="Tijdelijke aanduiding voor datum 6">
            <a:extLst>
              <a:ext uri="{FF2B5EF4-FFF2-40B4-BE49-F238E27FC236}">
                <a16:creationId xmlns:a16="http://schemas.microsoft.com/office/drawing/2014/main" id="{6532788F-7F5E-4E97-A7CD-F8C79C15DF8D}"/>
              </a:ext>
            </a:extLst>
          </p:cNvPr>
          <p:cNvSpPr txBox="1">
            <a:spLocks/>
          </p:cNvSpPr>
          <p:nvPr/>
        </p:nvSpPr>
        <p:spPr>
          <a:xfrm>
            <a:off x="10618574" y="6439931"/>
            <a:ext cx="146293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30D238A-051D-4149-9234-11F4D534DFE7}"/>
              </a:ext>
            </a:extLst>
          </p:cNvPr>
          <p:cNvSpPr txBox="1"/>
          <p:nvPr/>
        </p:nvSpPr>
        <p:spPr>
          <a:xfrm>
            <a:off x="263149" y="135853"/>
            <a:ext cx="545757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100" dirty="0">
                <a:latin typeface="Garamond" panose="02020404030301010803" pitchFamily="18" charset="0"/>
              </a:rPr>
              <a:t>VRAGEN?</a:t>
            </a:r>
          </a:p>
        </p:txBody>
      </p:sp>
      <p:grpSp>
        <p:nvGrpSpPr>
          <p:cNvPr id="6" name="Groep 5">
            <a:extLst>
              <a:ext uri="{FF2B5EF4-FFF2-40B4-BE49-F238E27FC236}">
                <a16:creationId xmlns:a16="http://schemas.microsoft.com/office/drawing/2014/main" id="{D721D561-23A5-4111-8026-3492FE21EB28}"/>
              </a:ext>
            </a:extLst>
          </p:cNvPr>
          <p:cNvGrpSpPr>
            <a:grpSpLocks noChangeAspect="1"/>
          </p:cNvGrpSpPr>
          <p:nvPr/>
        </p:nvGrpSpPr>
        <p:grpSpPr>
          <a:xfrm>
            <a:off x="854110" y="4165048"/>
            <a:ext cx="9996503" cy="1431884"/>
            <a:chOff x="1341387" y="4658425"/>
            <a:chExt cx="9509226" cy="1362087"/>
          </a:xfrm>
        </p:grpSpPr>
        <p:pic>
          <p:nvPicPr>
            <p:cNvPr id="7" name="Afbeelding 6" descr="Afbeelding met kaart&#10;&#10;Automatisch gegenereerde beschrijving">
              <a:extLst>
                <a:ext uri="{FF2B5EF4-FFF2-40B4-BE49-F238E27FC236}">
                  <a16:creationId xmlns:a16="http://schemas.microsoft.com/office/drawing/2014/main" id="{33DB62BA-E6C7-4B7D-9B37-2350B0260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60" y="4658426"/>
              <a:ext cx="1878328" cy="1362086"/>
            </a:xfrm>
            <a:prstGeom prst="rect">
              <a:avLst/>
            </a:prstGeom>
          </p:spPr>
        </p:pic>
        <p:pic>
          <p:nvPicPr>
            <p:cNvPr id="8" name="Afbeelding 7" descr="Afbeelding met tekst&#10;&#10;Automatisch gegenereerde beschrijving">
              <a:extLst>
                <a:ext uri="{FF2B5EF4-FFF2-40B4-BE49-F238E27FC236}">
                  <a16:creationId xmlns:a16="http://schemas.microsoft.com/office/drawing/2014/main" id="{34BDE4BE-8AB4-4280-A518-5BDE42BA0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387" y="4658426"/>
              <a:ext cx="1816114" cy="1362086"/>
            </a:xfrm>
            <a:prstGeom prst="rect">
              <a:avLst/>
            </a:prstGeom>
          </p:spPr>
        </p:pic>
        <p:pic>
          <p:nvPicPr>
            <p:cNvPr id="9" name="Afbeelding 8" descr="Afbeelding met tekst, binding, kist&#10;&#10;Automatisch gegenereerde beschrijving">
              <a:extLst>
                <a:ext uri="{FF2B5EF4-FFF2-40B4-BE49-F238E27FC236}">
                  <a16:creationId xmlns:a16="http://schemas.microsoft.com/office/drawing/2014/main" id="{A9C8914D-C3B7-4667-BFA1-F55EAD1E6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97208" y="4828686"/>
              <a:ext cx="1362086" cy="1021565"/>
            </a:xfrm>
            <a:prstGeom prst="rect">
              <a:avLst/>
            </a:prstGeom>
          </p:spPr>
        </p:pic>
        <p:pic>
          <p:nvPicPr>
            <p:cNvPr id="10" name="Afbeelding 9" descr="Afbeelding met tekst, kantoorartikelen, schrijfgerei&#10;&#10;Automatisch gegenereerde beschrijving">
              <a:extLst>
                <a:ext uri="{FF2B5EF4-FFF2-40B4-BE49-F238E27FC236}">
                  <a16:creationId xmlns:a16="http://schemas.microsoft.com/office/drawing/2014/main" id="{20AB8BEB-E7D0-4E60-B53B-6F764B16B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236" y="4658425"/>
              <a:ext cx="1446745" cy="1362087"/>
            </a:xfrm>
            <a:prstGeom prst="rect">
              <a:avLst/>
            </a:prstGeom>
          </p:spPr>
        </p:pic>
        <p:pic>
          <p:nvPicPr>
            <p:cNvPr id="11" name="Afbeelding 10" descr="Afbeelding met tekst, plank, boek, binnen&#10;&#10;Automatisch gegenereerde beschrijving">
              <a:extLst>
                <a:ext uri="{FF2B5EF4-FFF2-40B4-BE49-F238E27FC236}">
                  <a16:creationId xmlns:a16="http://schemas.microsoft.com/office/drawing/2014/main" id="{DA5FE289-A69C-48BD-82B2-9DFA04441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8183" y="4662639"/>
              <a:ext cx="2082430" cy="1357873"/>
            </a:xfrm>
            <a:prstGeom prst="rect">
              <a:avLst/>
            </a:prstGeom>
          </p:spPr>
        </p:pic>
      </p:grpSp>
      <p:sp>
        <p:nvSpPr>
          <p:cNvPr id="12" name="Tekstvak 11">
            <a:extLst>
              <a:ext uri="{FF2B5EF4-FFF2-40B4-BE49-F238E27FC236}">
                <a16:creationId xmlns:a16="http://schemas.microsoft.com/office/drawing/2014/main" id="{DFCD36C2-8C6F-4E8F-B850-FE8D74AC2857}"/>
              </a:ext>
            </a:extLst>
          </p:cNvPr>
          <p:cNvSpPr txBox="1"/>
          <p:nvPr/>
        </p:nvSpPr>
        <p:spPr>
          <a:xfrm>
            <a:off x="514865" y="2030460"/>
            <a:ext cx="111622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500" dirty="0">
                <a:solidFill>
                  <a:srgbClr val="C8654F"/>
                </a:solidFill>
                <a:latin typeface="Tw Cen MT Condensed Extra Bold" panose="020B0803020202020204" pitchFamily="34" charset="0"/>
              </a:rPr>
              <a:t>BOE</a:t>
            </a:r>
            <a:r>
              <a:rPr lang="nl-NL" sz="11500" dirty="0">
                <a:solidFill>
                  <a:srgbClr val="9B8B59"/>
                </a:solidFill>
                <a:latin typeface="Tw Cen MT Condensed Extra Bold" panose="020B0803020202020204" pitchFamily="34" charset="0"/>
              </a:rPr>
              <a:t>KWE</a:t>
            </a:r>
            <a:r>
              <a:rPr lang="nl-NL" sz="11500" dirty="0">
                <a:solidFill>
                  <a:srgbClr val="00B050"/>
                </a:solidFill>
                <a:latin typeface="Tw Cen MT Condensed Extra Bold" panose="020B0803020202020204" pitchFamily="34" charset="0"/>
              </a:rPr>
              <a:t>TEN</a:t>
            </a:r>
            <a:r>
              <a:rPr lang="nl-NL" sz="11500" dirty="0">
                <a:solidFill>
                  <a:srgbClr val="EEE485"/>
                </a:solidFill>
                <a:latin typeface="Tw Cen MT Condensed Extra Bold" panose="020B0803020202020204" pitchFamily="34" charset="0"/>
              </a:rPr>
              <a:t>SC</a:t>
            </a:r>
            <a:r>
              <a:rPr lang="nl-NL" sz="11500" dirty="0">
                <a:solidFill>
                  <a:srgbClr val="5AABE6"/>
                </a:solidFill>
                <a:latin typeface="Tw Cen MT Condensed Extra Bold" panose="020B0803020202020204" pitchFamily="34" charset="0"/>
              </a:rPr>
              <a:t>HAP</a:t>
            </a:r>
            <a:endParaRPr lang="nl-NL" sz="6600" dirty="0">
              <a:solidFill>
                <a:srgbClr val="5AABE6"/>
              </a:solidFill>
              <a:latin typeface="Tw Cen MT Condensed Extra Bold" panose="020B0803020202020204" pitchFamily="34" charset="0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17BCFE9-8805-4422-8C52-56A2DB055421}"/>
              </a:ext>
            </a:extLst>
          </p:cNvPr>
          <p:cNvSpPr txBox="1"/>
          <p:nvPr/>
        </p:nvSpPr>
        <p:spPr>
          <a:xfrm>
            <a:off x="2582426" y="1473592"/>
            <a:ext cx="7506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Garamond" panose="02020404030301010803" pitchFamily="18" charset="0"/>
              </a:rPr>
              <a:t>Bedankt voor jullie aandacht voor:</a:t>
            </a:r>
          </a:p>
        </p:txBody>
      </p:sp>
    </p:spTree>
    <p:extLst>
      <p:ext uri="{BB962C8B-B14F-4D97-AF65-F5344CB8AC3E}">
        <p14:creationId xmlns:p14="http://schemas.microsoft.com/office/powerpoint/2010/main" val="3957261149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7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9" name="Picture 19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40" name="Oval 21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1" name="Picture 23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42" name="Picture 25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43" name="Rectangle 27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17C93EAB-0D41-4792-ACDC-4F72374FE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8003" y="2029767"/>
            <a:ext cx="4139922" cy="274761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nl-NL" sz="60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Garamond" panose="02020404030301010803" pitchFamily="18" charset="0"/>
                <a:ea typeface="+mj-ea"/>
                <a:cs typeface="+mj-cs"/>
              </a:rPr>
              <a:t>Premaster, </a:t>
            </a:r>
            <a:r>
              <a:rPr kumimoji="0" lang="en-US" altLang="nl-NL" sz="6000" b="0" i="0" u="none" strike="noStrike" kern="1200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Garamond" panose="02020404030301010803" pitchFamily="18" charset="0"/>
                <a:ea typeface="+mj-ea"/>
                <a:cs typeface="+mj-cs"/>
              </a:rPr>
              <a:t>o.v</a:t>
            </a:r>
            <a:r>
              <a:rPr kumimoji="0" lang="en-US" altLang="nl-NL" sz="60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Garamond" panose="02020404030301010803" pitchFamily="18" charset="0"/>
                <a:ea typeface="+mj-ea"/>
                <a:cs typeface="+mj-cs"/>
              </a:rPr>
              <a:t>.</a:t>
            </a:r>
          </a:p>
          <a:p>
            <a:pPr marL="0" marR="0" lvl="0" indent="0" fontAlgn="base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nl-NL" sz="60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	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3654930-B77B-4670-9F88-0EDC37555C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62534" y="6355080"/>
            <a:ext cx="2281766" cy="3047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 defTabSz="914400">
              <a:spcAft>
                <a:spcPts val="600"/>
              </a:spcAft>
            </a:pPr>
            <a:fld id="{60043301-A98A-477C-911F-F1677D091774}" type="datetime4">
              <a:rPr lang="en-US">
                <a:solidFill>
                  <a:srgbClr val="FFFFFF">
                    <a:alpha val="60000"/>
                  </a:srgbClr>
                </a:solidFill>
              </a:rPr>
              <a:pPr algn="r" defTabSz="914400">
                <a:spcAft>
                  <a:spcPts val="600"/>
                </a:spcAft>
              </a:pPr>
              <a:t>November 9, 2022</a:t>
            </a:fld>
            <a:endParaRPr lang="en-US">
              <a:solidFill>
                <a:srgbClr val="FFFFFF">
                  <a:alpha val="60000"/>
                </a:srgbClr>
              </a:solidFill>
            </a:endParaRP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42EC353-FBBD-43FC-80E4-9794191D1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067846"/>
              </p:ext>
            </p:extLst>
          </p:nvPr>
        </p:nvGraphicFramePr>
        <p:xfrm>
          <a:off x="663191" y="144966"/>
          <a:ext cx="6501209" cy="2819399"/>
        </p:xfrm>
        <a:graphic>
          <a:graphicData uri="http://schemas.openxmlformats.org/drawingml/2006/table">
            <a:tbl>
              <a:tblPr firstRow="1" firstCol="1" bandRow="1"/>
              <a:tblGrid>
                <a:gridCol w="2102205">
                  <a:extLst>
                    <a:ext uri="{9D8B030D-6E8A-4147-A177-3AD203B41FA5}">
                      <a16:colId xmlns:a16="http://schemas.microsoft.com/office/drawing/2014/main" val="1438105513"/>
                    </a:ext>
                  </a:extLst>
                </a:gridCol>
                <a:gridCol w="2467441">
                  <a:extLst>
                    <a:ext uri="{9D8B030D-6E8A-4147-A177-3AD203B41FA5}">
                      <a16:colId xmlns:a16="http://schemas.microsoft.com/office/drawing/2014/main" val="3381161806"/>
                    </a:ext>
                  </a:extLst>
                </a:gridCol>
                <a:gridCol w="1931563">
                  <a:extLst>
                    <a:ext uri="{9D8B030D-6E8A-4147-A177-3AD203B41FA5}">
                      <a16:colId xmlns:a16="http://schemas.microsoft.com/office/drawing/2014/main" val="2855179714"/>
                    </a:ext>
                  </a:extLst>
                </a:gridCol>
              </a:tblGrid>
              <a:tr h="349406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1</a:t>
                      </a:r>
                      <a:r>
                        <a:rPr lang="nl-NL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nl-NL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2</a:t>
                      </a:r>
                      <a:endParaRPr lang="nl-NL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3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478177"/>
                  </a:ext>
                </a:extLst>
              </a:tr>
              <a:tr h="1344899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Pen </a:t>
                      </a:r>
                      <a:r>
                        <a:rPr lang="nl-NL" sz="1900" b="0" i="0" u="none" strike="noStrike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Print (6)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Cultureel erfgoed, betekenissen van het materiële verleden (6)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Academische vaardigheden (6)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311593"/>
                  </a:ext>
                </a:extLst>
              </a:tr>
              <a:tr h="1125094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Academische vaardigheden (6)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nl-NL" sz="1900" b="0" i="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278" marR="70278" marT="150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637740"/>
                  </a:ext>
                </a:extLst>
              </a:tr>
            </a:tbl>
          </a:graphicData>
        </a:graphic>
      </p:graphicFrame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2192203-C91D-4181-968E-6B9F54A1E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666536"/>
              </p:ext>
            </p:extLst>
          </p:nvPr>
        </p:nvGraphicFramePr>
        <p:xfrm>
          <a:off x="647700" y="3429000"/>
          <a:ext cx="6785834" cy="3788098"/>
        </p:xfrm>
        <a:graphic>
          <a:graphicData uri="http://schemas.openxmlformats.org/drawingml/2006/table">
            <a:tbl>
              <a:tblPr firstRow="1" firstCol="1" bandRow="1"/>
              <a:tblGrid>
                <a:gridCol w="1869872">
                  <a:extLst>
                    <a:ext uri="{9D8B030D-6E8A-4147-A177-3AD203B41FA5}">
                      <a16:colId xmlns:a16="http://schemas.microsoft.com/office/drawing/2014/main" val="458420342"/>
                    </a:ext>
                  </a:extLst>
                </a:gridCol>
                <a:gridCol w="2791856">
                  <a:extLst>
                    <a:ext uri="{9D8B030D-6E8A-4147-A177-3AD203B41FA5}">
                      <a16:colId xmlns:a16="http://schemas.microsoft.com/office/drawing/2014/main" val="521130918"/>
                    </a:ext>
                  </a:extLst>
                </a:gridCol>
                <a:gridCol w="2124106">
                  <a:extLst>
                    <a:ext uri="{9D8B030D-6E8A-4147-A177-3AD203B41FA5}">
                      <a16:colId xmlns:a16="http://schemas.microsoft.com/office/drawing/2014/main" val="3213738952"/>
                    </a:ext>
                  </a:extLst>
                </a:gridCol>
              </a:tblGrid>
              <a:tr h="6775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1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2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Blok 3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730917"/>
                  </a:ext>
                </a:extLst>
              </a:tr>
              <a:tr h="6200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Wetenschapsfilosofie (6)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816883"/>
                  </a:ext>
                </a:extLst>
              </a:tr>
              <a:tr h="24905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Kaarten en atlassen als cultuurdrager (6) (keuze)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Media en moderne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cultuur   (6)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080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481303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4" name="Tijdelijke aanduiding voor datum 6">
            <a:extLst>
              <a:ext uri="{FF2B5EF4-FFF2-40B4-BE49-F238E27FC236}">
                <a16:creationId xmlns:a16="http://schemas.microsoft.com/office/drawing/2014/main" id="{5DE7C2A9-E9DC-4858-ABAB-95AFC535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18574" y="6439931"/>
            <a:ext cx="1462939" cy="304799"/>
          </a:xfrm>
        </p:spPr>
        <p:txBody>
          <a:bodyPr/>
          <a:lstStyle/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87AB780-C622-4224-8A21-8A4524F84ACB}"/>
              </a:ext>
            </a:extLst>
          </p:cNvPr>
          <p:cNvSpPr txBox="1"/>
          <p:nvPr/>
        </p:nvSpPr>
        <p:spPr>
          <a:xfrm>
            <a:off x="1326383" y="1659285"/>
            <a:ext cx="39015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Garamond" panose="02020404030301010803" pitchFamily="18" charset="0"/>
              </a:rPr>
              <a:t>DOCENT-voorlichters</a:t>
            </a:r>
          </a:p>
          <a:p>
            <a:endParaRPr lang="nl-NL" sz="2800" dirty="0">
              <a:latin typeface="Garamond" panose="02020404030301010803" pitchFamily="18" charset="0"/>
            </a:endParaRPr>
          </a:p>
          <a:p>
            <a:r>
              <a:rPr lang="nl-NL" sz="2800" dirty="0">
                <a:latin typeface="Garamond" panose="02020404030301010803" pitchFamily="18" charset="0"/>
              </a:rPr>
              <a:t>Lisa Kuitert (coördinator)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Irene van Renswoude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Bram Vannieuwenhuyze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Trude Dijkstra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Alice Twemlow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Frederike Huygen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78C16BB-5C55-411F-8239-90DA11101554}"/>
              </a:ext>
            </a:extLst>
          </p:cNvPr>
          <p:cNvSpPr txBox="1"/>
          <p:nvPr/>
        </p:nvSpPr>
        <p:spPr>
          <a:xfrm>
            <a:off x="6189785" y="1659285"/>
            <a:ext cx="39015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Garamond" panose="02020404030301010803" pitchFamily="18" charset="0"/>
              </a:rPr>
              <a:t>STUDENT-voorlichters</a:t>
            </a:r>
          </a:p>
          <a:p>
            <a:endParaRPr lang="nl-NL" sz="2800" dirty="0">
              <a:latin typeface="Garamond" panose="02020404030301010803" pitchFamily="18" charset="0"/>
            </a:endParaRPr>
          </a:p>
          <a:p>
            <a:r>
              <a:rPr lang="nl-NL" sz="2800" dirty="0">
                <a:latin typeface="Garamond" panose="02020404030301010803" pitchFamily="18" charset="0"/>
              </a:rPr>
              <a:t>Emma de Heus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Evi Mijnster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Tim van de Peppel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B070A8D-F9FB-4784-AAAB-F9B78EC2AC4E}"/>
              </a:ext>
            </a:extLst>
          </p:cNvPr>
          <p:cNvSpPr txBox="1"/>
          <p:nvPr/>
        </p:nvSpPr>
        <p:spPr>
          <a:xfrm>
            <a:off x="263149" y="135853"/>
            <a:ext cx="545757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100" dirty="0">
                <a:latin typeface="Garamond" panose="02020404030301010803" pitchFamily="18" charset="0"/>
              </a:rPr>
              <a:t>De sprekers</a:t>
            </a:r>
          </a:p>
        </p:txBody>
      </p:sp>
    </p:spTree>
    <p:extLst>
      <p:ext uri="{BB962C8B-B14F-4D97-AF65-F5344CB8AC3E}">
        <p14:creationId xmlns:p14="http://schemas.microsoft.com/office/powerpoint/2010/main" val="1126562151"/>
      </p:ext>
    </p:ext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4" name="Tijdelijke aanduiding voor datum 6">
            <a:extLst>
              <a:ext uri="{FF2B5EF4-FFF2-40B4-BE49-F238E27FC236}">
                <a16:creationId xmlns:a16="http://schemas.microsoft.com/office/drawing/2014/main" id="{5DE7C2A9-E9DC-4858-ABAB-95AFC535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18574" y="6439931"/>
            <a:ext cx="1462939" cy="304799"/>
          </a:xfrm>
        </p:spPr>
        <p:txBody>
          <a:bodyPr/>
          <a:lstStyle/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4BBA6C6-CA2E-4224-8143-A6042A1BA627}"/>
              </a:ext>
            </a:extLst>
          </p:cNvPr>
          <p:cNvSpPr txBox="1"/>
          <p:nvPr/>
        </p:nvSpPr>
        <p:spPr>
          <a:xfrm>
            <a:off x="263148" y="135853"/>
            <a:ext cx="939259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100" dirty="0">
                <a:latin typeface="Garamond" panose="02020404030301010803" pitchFamily="18" charset="0"/>
              </a:rPr>
              <a:t>Wat is Boekwetenschap?</a:t>
            </a:r>
            <a:endParaRPr lang="nl-NL" sz="3600" dirty="0">
              <a:latin typeface="Garamond" panose="02020404030301010803" pitchFamily="18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6E52847-2D59-424C-8B50-DF2FB71043C2}"/>
              </a:ext>
            </a:extLst>
          </p:cNvPr>
          <p:cNvSpPr txBox="1"/>
          <p:nvPr/>
        </p:nvSpPr>
        <p:spPr>
          <a:xfrm>
            <a:off x="143049" y="1524601"/>
            <a:ext cx="58378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>
                <a:latin typeface="Garamond" panose="02020404030301010803" pitchFamily="18" charset="0"/>
              </a:rPr>
              <a:t>Het boek</a:t>
            </a:r>
            <a:r>
              <a:rPr lang="nl-NL" sz="2800" dirty="0">
                <a:latin typeface="Garamond" panose="02020404030301010803" pitchFamily="18" charset="0"/>
              </a:rPr>
              <a:t>, maar niet zoals bij 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literatuurwetenschap, wel als:</a:t>
            </a:r>
          </a:p>
          <a:p>
            <a:endParaRPr lang="nl-NL" sz="2800" dirty="0">
              <a:latin typeface="Tw Cen MT Condensed" panose="020B0606020104020203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nl-NL" sz="2800" dirty="0">
              <a:latin typeface="Garamond" panose="02020404030301010803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nl-NL" sz="2800" dirty="0">
                <a:latin typeface="Garamond" panose="02020404030301010803" pitchFamily="18" charset="0"/>
              </a:rPr>
              <a:t>Object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nl-NL" sz="2800" dirty="0">
                <a:latin typeface="Garamond" panose="02020404030301010803" pitchFamily="18" charset="0"/>
              </a:rPr>
              <a:t>Gebruiksmiddel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nl-NL" sz="2800" dirty="0">
                <a:latin typeface="Garamond" panose="02020404030301010803" pitchFamily="18" charset="0"/>
              </a:rPr>
              <a:t>Artistiek (verkoop)product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nl-NL" sz="2800" dirty="0">
                <a:latin typeface="Garamond" panose="02020404030301010803" pitchFamily="18" charset="0"/>
              </a:rPr>
              <a:t>Voertuig van cultuuroverdracht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98B663F-7F87-4E31-90E9-C847F3FFE800}"/>
              </a:ext>
            </a:extLst>
          </p:cNvPr>
          <p:cNvSpPr txBox="1"/>
          <p:nvPr/>
        </p:nvSpPr>
        <p:spPr>
          <a:xfrm>
            <a:off x="5633383" y="1482873"/>
            <a:ext cx="6207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Garamond" panose="02020404030301010803" pitchFamily="18" charset="0"/>
              </a:rPr>
              <a:t>Met veel aandacht voor:</a:t>
            </a:r>
          </a:p>
          <a:p>
            <a:r>
              <a:rPr lang="nl-NL" sz="2800" dirty="0">
                <a:latin typeface="Garamond" panose="02020404030301010803" pitchFamily="18" charset="0"/>
              </a:rPr>
              <a:t>materialiteit, onderzoek, </a:t>
            </a:r>
            <a:r>
              <a:rPr lang="nl-NL" sz="2800" i="1" dirty="0">
                <a:latin typeface="Garamond" panose="02020404030301010803" pitchFamily="18" charset="0"/>
              </a:rPr>
              <a:t>hands-on</a:t>
            </a:r>
            <a:r>
              <a:rPr lang="nl-NL" sz="2800" dirty="0">
                <a:latin typeface="Garamond" panose="02020404030301010803" pitchFamily="18" charset="0"/>
              </a:rPr>
              <a:t> onderwijs</a:t>
            </a:r>
            <a:endParaRPr lang="nl-NL" sz="2800" i="1" dirty="0">
              <a:latin typeface="Garamond" panose="02020404030301010803" pitchFamily="18" charset="0"/>
            </a:endParaRPr>
          </a:p>
        </p:txBody>
      </p:sp>
      <p:pic>
        <p:nvPicPr>
          <p:cNvPr id="10" name="Afbeelding 9" descr="Afbeelding met tekst&#10;&#10;Automatisch gegenereerde beschrijving">
            <a:extLst>
              <a:ext uri="{FF2B5EF4-FFF2-40B4-BE49-F238E27FC236}">
                <a16:creationId xmlns:a16="http://schemas.microsoft.com/office/drawing/2014/main" id="{C546B396-796A-4254-9F83-44A07D8B33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42599" y="3546547"/>
            <a:ext cx="3655383" cy="2740983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5E2FA778-4C1D-45BA-8C7A-3EB7BF0EA244}"/>
              </a:ext>
            </a:extLst>
          </p:cNvPr>
          <p:cNvSpPr txBox="1"/>
          <p:nvPr/>
        </p:nvSpPr>
        <p:spPr>
          <a:xfrm>
            <a:off x="9244484" y="5566787"/>
            <a:ext cx="259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200" dirty="0">
                <a:latin typeface="Tw Cen MT Condensed" panose="020B0606020104020203" pitchFamily="34" charset="0"/>
              </a:rPr>
              <a:t>Gebedenboek, ca. 1500.</a:t>
            </a:r>
          </a:p>
          <a:p>
            <a:pPr algn="r"/>
            <a:r>
              <a:rPr lang="nl-NL" sz="1200" dirty="0">
                <a:latin typeface="Tw Cen MT Condensed" panose="020B0606020104020203" pitchFamily="34" charset="0"/>
              </a:rPr>
              <a:t>Allard Pierson | Collecties van de Universiteit van Amsterdam, ms. I G 55, 58v-59r.</a:t>
            </a:r>
            <a:endParaRPr lang="nl-NL" sz="1200" i="1" dirty="0">
              <a:latin typeface="Tw Cen MT Condensed" panose="020B0606020104020203" pitchFamily="34" charset="0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0D844E6-462C-4E16-B789-3C2B7BCD9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147" y="2752213"/>
            <a:ext cx="2592336" cy="399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79830"/>
      </p:ext>
    </p:ext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4" name="Tijdelijke aanduiding voor datum 6">
            <a:extLst>
              <a:ext uri="{FF2B5EF4-FFF2-40B4-BE49-F238E27FC236}">
                <a16:creationId xmlns:a16="http://schemas.microsoft.com/office/drawing/2014/main" id="{5DE7C2A9-E9DC-4858-ABAB-95AFC535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18574" y="6439931"/>
            <a:ext cx="1462939" cy="304799"/>
          </a:xfrm>
        </p:spPr>
        <p:txBody>
          <a:bodyPr/>
          <a:lstStyle/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D106F1F-8D07-4B39-8EA3-5EA93A7322D0}"/>
              </a:ext>
            </a:extLst>
          </p:cNvPr>
          <p:cNvSpPr txBox="1"/>
          <p:nvPr/>
        </p:nvSpPr>
        <p:spPr>
          <a:xfrm>
            <a:off x="341643" y="643684"/>
            <a:ext cx="10128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>
                <a:latin typeface="Garamond" panose="02020404030301010803" pitchFamily="18" charset="0"/>
              </a:rPr>
              <a:t>Studiepaden</a:t>
            </a:r>
            <a:r>
              <a:rPr lang="en-US" sz="4800" dirty="0">
                <a:latin typeface="Garamond" panose="02020404030301010803" pitchFamily="18" charset="0"/>
              </a:rPr>
              <a:t> (</a:t>
            </a:r>
            <a:r>
              <a:rPr lang="en-US" sz="4800" dirty="0" err="1">
                <a:latin typeface="Garamond" panose="02020404030301010803" pitchFamily="18" charset="0"/>
              </a:rPr>
              <a:t>specialisaties</a:t>
            </a:r>
            <a:r>
              <a:rPr lang="en-US" sz="4800" dirty="0">
                <a:latin typeface="Garamond" panose="02020404030301010803" pitchFamily="18" charset="0"/>
              </a:rPr>
              <a:t>):</a:t>
            </a:r>
            <a:endParaRPr lang="nl-NL" sz="4800" dirty="0">
              <a:latin typeface="Garamond" panose="02020404030301010803" pitchFamily="18" charset="0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7D017B4-6109-4C7D-B98F-A0F8661B58AA}"/>
              </a:ext>
            </a:extLst>
          </p:cNvPr>
          <p:cNvSpPr txBox="1"/>
          <p:nvPr/>
        </p:nvSpPr>
        <p:spPr>
          <a:xfrm>
            <a:off x="-1708220" y="1656171"/>
            <a:ext cx="12178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nl-NL" sz="5400" dirty="0">
              <a:solidFill>
                <a:srgbClr val="EEE485"/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58A0E53D-585C-4E53-BB1C-783098CF0440}"/>
              </a:ext>
            </a:extLst>
          </p:cNvPr>
          <p:cNvSpPr/>
          <p:nvPr/>
        </p:nvSpPr>
        <p:spPr>
          <a:xfrm>
            <a:off x="462224" y="2247649"/>
            <a:ext cx="113144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>
                <a:latin typeface="Garamond" panose="02020404030301010803" pitchFamily="18" charset="0"/>
              </a:rPr>
              <a:t>Cultuurgeschiedenis van het boek (</a:t>
            </a:r>
            <a:r>
              <a:rPr lang="nl-NL" sz="3600" dirty="0" err="1">
                <a:latin typeface="Garamond" panose="02020404030301010803" pitchFamily="18" charset="0"/>
              </a:rPr>
              <a:t>Basispad</a:t>
            </a:r>
            <a:r>
              <a:rPr lang="nl-NL" sz="3600" dirty="0">
                <a:latin typeface="Garamond" panose="02020404030301010803" pitchFamily="18" charset="0"/>
              </a:rPr>
              <a:t>)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>
                <a:latin typeface="Garamond" panose="02020404030301010803" pitchFamily="18" charset="0"/>
              </a:rPr>
              <a:t>Kinderboeken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>
                <a:latin typeface="Garamond" panose="02020404030301010803" pitchFamily="18" charset="0"/>
              </a:rPr>
              <a:t>Historische cartografie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>
                <a:latin typeface="Garamond" panose="02020404030301010803" pitchFamily="18" charset="0"/>
              </a:rPr>
              <a:t>Cultureel ondernemen in het Boekenvak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>
                <a:latin typeface="Garamond" panose="02020404030301010803" pitchFamily="18" charset="0"/>
              </a:rPr>
              <a:t>Middeleeuwse handschriften en incunabelen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nl-NL" sz="3600" dirty="0" err="1">
                <a:latin typeface="Garamond" panose="02020404030301010803" pitchFamily="18" charset="0"/>
              </a:rPr>
              <a:t>Graphic</a:t>
            </a:r>
            <a:r>
              <a:rPr lang="nl-NL" sz="3600" dirty="0">
                <a:latin typeface="Garamond" panose="02020404030301010803" pitchFamily="18" charset="0"/>
              </a:rPr>
              <a:t> design &amp; </a:t>
            </a:r>
            <a:r>
              <a:rPr lang="nl-NL" sz="3600" dirty="0" err="1">
                <a:latin typeface="Garamond" panose="02020404030301010803" pitchFamily="18" charset="0"/>
              </a:rPr>
              <a:t>visual</a:t>
            </a:r>
            <a:r>
              <a:rPr lang="nl-NL" sz="3600" dirty="0">
                <a:latin typeface="Garamond" panose="02020404030301010803" pitchFamily="18" charset="0"/>
              </a:rPr>
              <a:t> culture</a:t>
            </a:r>
          </a:p>
          <a:p>
            <a:pPr algn="r"/>
            <a:endParaRPr lang="nl-NL" sz="4800" dirty="0">
              <a:solidFill>
                <a:srgbClr val="C8654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085191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7DD99-55F8-4493-AEBB-618875479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Docenten vertellen over hun specialisatie………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EDDEEB-C9AC-4E20-9CB2-ECF6954BB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492" y="2438400"/>
            <a:ext cx="9006361" cy="38099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Irene van Renswoude</a:t>
            </a:r>
          </a:p>
          <a:p>
            <a:r>
              <a:rPr lang="nl-NL" dirty="0"/>
              <a:t>Alice Twemlow/ Frederike Huygen</a:t>
            </a:r>
          </a:p>
          <a:p>
            <a:r>
              <a:rPr lang="nl-NL" dirty="0"/>
              <a:t>Bram Vannieuwenhuyze</a:t>
            </a:r>
          </a:p>
          <a:p>
            <a:r>
              <a:rPr lang="nl-NL" dirty="0"/>
              <a:t>Trude Dijkstra</a:t>
            </a:r>
          </a:p>
          <a:p>
            <a:pPr>
              <a:buClr>
                <a:srgbClr val="8AD0D6"/>
              </a:buClr>
            </a:pPr>
            <a:r>
              <a:rPr lang="nl-NL" dirty="0"/>
              <a:t>Lisa </a:t>
            </a:r>
            <a:r>
              <a:rPr lang="nl-NL" dirty="0" err="1"/>
              <a:t>Kuitert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E61414-8BA8-4D9F-8C2D-926860683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E067-707E-4E82-959E-A2B7A0F0D883}" type="datetime4">
              <a:rPr lang="nl-NL" smtClean="0"/>
              <a:t>9 november 2022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590354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5" name="Tijdelijke aanduiding voor datum 6">
            <a:extLst>
              <a:ext uri="{FF2B5EF4-FFF2-40B4-BE49-F238E27FC236}">
                <a16:creationId xmlns:a16="http://schemas.microsoft.com/office/drawing/2014/main" id="{6532788F-7F5E-4E97-A7CD-F8C79C15DF8D}"/>
              </a:ext>
            </a:extLst>
          </p:cNvPr>
          <p:cNvSpPr txBox="1">
            <a:spLocks/>
          </p:cNvSpPr>
          <p:nvPr/>
        </p:nvSpPr>
        <p:spPr>
          <a:xfrm>
            <a:off x="10618574" y="6439931"/>
            <a:ext cx="146293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30D238A-051D-4149-9234-11F4D534DFE7}"/>
              </a:ext>
            </a:extLst>
          </p:cNvPr>
          <p:cNvSpPr txBox="1"/>
          <p:nvPr/>
        </p:nvSpPr>
        <p:spPr>
          <a:xfrm>
            <a:off x="263149" y="135853"/>
            <a:ext cx="8398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Garamond" panose="02020404030301010803" pitchFamily="18" charset="0"/>
              </a:rPr>
              <a:t>Kenmerken van de master Boekwetenschap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259FE0-900A-478F-9EB7-5F832158A2FB}"/>
              </a:ext>
            </a:extLst>
          </p:cNvPr>
          <p:cNvSpPr txBox="1"/>
          <p:nvPr/>
        </p:nvSpPr>
        <p:spPr>
          <a:xfrm>
            <a:off x="401933" y="1346479"/>
            <a:ext cx="11596413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FF00"/>
                </a:solidFill>
                <a:latin typeface="Garamond" panose="02020404030301010803" pitchFamily="18" charset="0"/>
              </a:rPr>
              <a:t>Kleinschalig</a:t>
            </a:r>
            <a:r>
              <a:rPr lang="nl-NL" sz="2000" dirty="0">
                <a:latin typeface="Garamond" panose="02020404030301010803" pitchFamily="18" charset="0"/>
              </a:rPr>
              <a:t> 					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 	</a:t>
            </a:r>
            <a:r>
              <a:rPr lang="nl-NL" sz="2000" dirty="0">
                <a:latin typeface="Garamond" panose="02020404030301010803" pitchFamily="18" charset="0"/>
              </a:rPr>
              <a:t>goede begeleiding</a:t>
            </a:r>
          </a:p>
          <a:p>
            <a:r>
              <a:rPr lang="nl-NL" sz="2000" dirty="0">
                <a:latin typeface="Garamond" panose="02020404030301010803" pitchFamily="18" charset="0"/>
              </a:rPr>
              <a:t>									* Veel keuzemogelijkheden : maatwerk</a:t>
            </a:r>
          </a:p>
          <a:p>
            <a:r>
              <a:rPr lang="nl-NL" sz="2000" dirty="0">
                <a:latin typeface="Garamond" panose="02020404030301010803" pitchFamily="18" charset="0"/>
              </a:rPr>
              <a:t>									* Eigen onderzoek conform jouw belangstelling</a:t>
            </a:r>
          </a:p>
          <a:p>
            <a:r>
              <a:rPr lang="nl-NL" sz="2000" dirty="0">
                <a:latin typeface="Garamond" panose="02020404030301010803" pitchFamily="18" charset="0"/>
              </a:rPr>
              <a:t>									* Nederlandstalig (met ook Engelstalige vakken)</a:t>
            </a:r>
          </a:p>
          <a:p>
            <a:endParaRPr lang="nl-NL" sz="2000" dirty="0">
              <a:latin typeface="Garamond" panose="02020404030301010803" pitchFamily="18" charset="0"/>
            </a:endParaRPr>
          </a:p>
          <a:p>
            <a:r>
              <a:rPr lang="nl-NL" sz="2000" dirty="0">
                <a:solidFill>
                  <a:srgbClr val="FFFF00"/>
                </a:solidFill>
                <a:latin typeface="Garamond" panose="02020404030301010803" pitchFamily="18" charset="0"/>
              </a:rPr>
              <a:t>Hands-on </a:t>
            </a:r>
            <a:r>
              <a:rPr lang="nl-NL" sz="2000" dirty="0">
                <a:solidFill>
                  <a:srgbClr val="9B8B59"/>
                </a:solidFill>
                <a:latin typeface="Garamond" panose="02020404030301010803" pitchFamily="18" charset="0"/>
              </a:rPr>
              <a:t>					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 	zelf onderzoek doen in authentieke materialen, op locatie</a:t>
            </a:r>
          </a:p>
          <a:p>
            <a:endParaRPr lang="nl-NL" sz="2000" dirty="0">
              <a:solidFill>
                <a:srgbClr val="9B8B59"/>
              </a:solidFill>
              <a:latin typeface="Garamond" panose="02020404030301010803" pitchFamily="18" charset="0"/>
            </a:endParaRPr>
          </a:p>
          <a:p>
            <a:r>
              <a:rPr lang="nl-NL" sz="2000" dirty="0">
                <a:solidFill>
                  <a:srgbClr val="FFFF00"/>
                </a:solidFill>
                <a:latin typeface="Garamond" panose="02020404030301010803" pitchFamily="18" charset="0"/>
              </a:rPr>
              <a:t>Specialistisch  </a:t>
            </a:r>
            <a:r>
              <a:rPr lang="nl-NL" sz="2000" dirty="0">
                <a:solidFill>
                  <a:srgbClr val="5AABE6"/>
                </a:solidFill>
                <a:latin typeface="Garamond" panose="02020404030301010803" pitchFamily="18" charset="0"/>
              </a:rPr>
              <a:t>				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 	door de keuze voor een </a:t>
            </a:r>
            <a:r>
              <a:rPr lang="nl-NL" sz="2000" dirty="0" err="1">
                <a:latin typeface="Garamond" panose="02020404030301010803" pitchFamily="18" charset="0"/>
                <a:sym typeface="Symbol" panose="05050102010706020507" pitchFamily="18" charset="2"/>
              </a:rPr>
              <a:t>studiepad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 (specialisatie). </a:t>
            </a:r>
            <a:endParaRPr lang="nl-NL" sz="2000" dirty="0">
              <a:solidFill>
                <a:srgbClr val="5AABE6"/>
              </a:solidFill>
              <a:latin typeface="Garamond" panose="02020404030301010803" pitchFamily="18" charset="0"/>
            </a:endParaRPr>
          </a:p>
          <a:p>
            <a:r>
              <a:rPr lang="nl-NL" sz="2000" dirty="0">
                <a:latin typeface="Garamond" panose="02020404030301010803" pitchFamily="18" charset="0"/>
              </a:rPr>
              <a:t>									* Overstap naar </a:t>
            </a:r>
            <a:r>
              <a:rPr lang="nl-NL" sz="2000" dirty="0" err="1">
                <a:latin typeface="Garamond" panose="02020404030301010803" pitchFamily="18" charset="0"/>
              </a:rPr>
              <a:t>onderzoeksmaster</a:t>
            </a:r>
            <a:r>
              <a:rPr lang="nl-NL" sz="2000" dirty="0">
                <a:latin typeface="Garamond" panose="02020404030301010803" pitchFamily="18" charset="0"/>
              </a:rPr>
              <a:t> is mogelijk</a:t>
            </a:r>
          </a:p>
          <a:p>
            <a:endParaRPr lang="nl-NL" sz="2000" dirty="0">
              <a:latin typeface="Garamond" panose="02020404030301010803" pitchFamily="18" charset="0"/>
            </a:endParaRPr>
          </a:p>
          <a:p>
            <a:r>
              <a:rPr lang="nl-NL" sz="2000" dirty="0">
                <a:solidFill>
                  <a:srgbClr val="FFFF00"/>
                </a:solidFill>
                <a:latin typeface="Garamond" panose="02020404030301010803" pitchFamily="18" charset="0"/>
              </a:rPr>
              <a:t>Stages</a:t>
            </a:r>
            <a:r>
              <a:rPr lang="nl-NL" sz="2000" dirty="0">
                <a:solidFill>
                  <a:srgbClr val="E6E47F"/>
                </a:solidFill>
                <a:latin typeface="Garamond" panose="02020404030301010803" pitchFamily="18" charset="0"/>
              </a:rPr>
              <a:t>						</a:t>
            </a:r>
            <a:r>
              <a:rPr lang="nl-NL" sz="2000" dirty="0">
                <a:latin typeface="Garamond" panose="02020404030301010803" pitchFamily="18" charset="0"/>
              </a:rPr>
              <a:t> 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 	i</a:t>
            </a:r>
            <a:r>
              <a:rPr lang="nl-NL" sz="2000" dirty="0">
                <a:latin typeface="Garamond" panose="02020404030301010803" pitchFamily="18" charset="0"/>
              </a:rPr>
              <a:t>n binnen- (en soms buiten-)land</a:t>
            </a:r>
          </a:p>
          <a:p>
            <a:endParaRPr lang="nl-NL" sz="2000" dirty="0">
              <a:latin typeface="Garamond" panose="02020404030301010803" pitchFamily="18" charset="0"/>
            </a:endParaRPr>
          </a:p>
          <a:p>
            <a:r>
              <a:rPr lang="nl-NL" sz="2000" dirty="0">
                <a:latin typeface="Garamond" panose="02020404030301010803" pitchFamily="18" charset="0"/>
              </a:rPr>
              <a:t>					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 </a:t>
            </a:r>
          </a:p>
          <a:p>
            <a:r>
              <a:rPr lang="nl-NL" sz="2000" dirty="0">
                <a:solidFill>
                  <a:srgbClr val="FFFF00"/>
                </a:solidFill>
                <a:latin typeface="Garamond" panose="02020404030301010803" pitchFamily="18" charset="0"/>
              </a:rPr>
              <a:t>Excursies</a:t>
            </a:r>
            <a:r>
              <a:rPr lang="nl-NL" sz="2000" dirty="0">
                <a:solidFill>
                  <a:srgbClr val="C8654F"/>
                </a:solidFill>
                <a:latin typeface="Garamond" panose="02020404030301010803" pitchFamily="18" charset="0"/>
              </a:rPr>
              <a:t>					</a:t>
            </a:r>
            <a:r>
              <a:rPr lang="nl-NL" sz="2000" dirty="0">
                <a:latin typeface="Garamond" panose="02020404030301010803" pitchFamily="18" charset="0"/>
                <a:sym typeface="Symbol" panose="05050102010706020507" pitchFamily="18" charset="2"/>
              </a:rPr>
              <a:t>  onder meer </a:t>
            </a:r>
            <a:r>
              <a:rPr lang="nl-NL" sz="2000" dirty="0">
                <a:latin typeface="Garamond" panose="02020404030301010803" pitchFamily="18" charset="0"/>
              </a:rPr>
              <a:t>Frankfurter </a:t>
            </a:r>
            <a:r>
              <a:rPr lang="nl-NL" sz="2000" dirty="0" err="1">
                <a:latin typeface="Garamond" panose="02020404030301010803" pitchFamily="18" charset="0"/>
              </a:rPr>
              <a:t>Buchmesse</a:t>
            </a:r>
            <a:r>
              <a:rPr lang="nl-NL" sz="2000" dirty="0">
                <a:latin typeface="Garamond" panose="02020404030301010803" pitchFamily="18" charset="0"/>
              </a:rPr>
              <a:t> (</a:t>
            </a:r>
            <a:r>
              <a:rPr lang="nl-NL" sz="2000" dirty="0" err="1">
                <a:latin typeface="Garamond" panose="02020404030301010803" pitchFamily="18" charset="0"/>
              </a:rPr>
              <a:t>o.v.</a:t>
            </a:r>
            <a:r>
              <a:rPr lang="nl-NL" sz="2000" dirty="0">
                <a:latin typeface="Garamond" panose="02020404030301010803" pitchFamily="18" charset="0"/>
              </a:rPr>
              <a:t>), Centraal Boekhuis, </a:t>
            </a:r>
            <a:r>
              <a:rPr lang="nl-NL" sz="2000" dirty="0" err="1">
                <a:latin typeface="Garamond" panose="02020404030301010803" pitchFamily="18" charset="0"/>
              </a:rPr>
              <a:t>Plantijn</a:t>
            </a:r>
            <a:r>
              <a:rPr lang="nl-NL" sz="2000" dirty="0">
                <a:latin typeface="Garamond" panose="02020404030301010803" pitchFamily="18" charset="0"/>
              </a:rPr>
              <a:t> 										(Antwerpen)</a:t>
            </a:r>
          </a:p>
          <a:p>
            <a:endParaRPr lang="nl-NL" sz="2000" dirty="0">
              <a:latin typeface="Garamond" panose="02020404030301010803" pitchFamily="18" charset="0"/>
            </a:endParaRPr>
          </a:p>
          <a:p>
            <a:r>
              <a:rPr lang="nl-NL" sz="2000" dirty="0">
                <a:latin typeface="Garamond" panose="02020404030301010803" pitchFamily="18" charset="0"/>
              </a:rPr>
              <a:t>Samenwerking Mainz, Rome (</a:t>
            </a:r>
            <a:r>
              <a:rPr lang="nl-NL" sz="2000" dirty="0" err="1">
                <a:latin typeface="Garamond" panose="02020404030301010803" pitchFamily="18" charset="0"/>
              </a:rPr>
              <a:t>KNIR</a:t>
            </a:r>
            <a:r>
              <a:rPr lang="nl-NL" sz="2000" dirty="0">
                <a:latin typeface="Garamond" panose="02020404030301010803" pitchFamily="18" charset="0"/>
              </a:rPr>
              <a:t>)</a:t>
            </a:r>
          </a:p>
          <a:p>
            <a:r>
              <a:rPr lang="nl-NL" sz="2000" dirty="0">
                <a:latin typeface="Garamond" panose="02020404030301010803" pitchFamily="18" charset="0"/>
              </a:rPr>
              <a:t>Samenwerking Allard Pierson, met diverse uitgeverijen</a:t>
            </a:r>
          </a:p>
          <a:p>
            <a:endParaRPr lang="nl-NL" sz="2000" dirty="0">
              <a:latin typeface="Garamond" panose="02020404030301010803" pitchFamily="18" charset="0"/>
            </a:endParaRPr>
          </a:p>
          <a:p>
            <a:endParaRPr lang="nl-NL" sz="2000" dirty="0">
              <a:latin typeface="Garamond" panose="02020404030301010803" pitchFamily="18" charset="0"/>
            </a:endParaRPr>
          </a:p>
          <a:p>
            <a:endParaRPr lang="nl-NL" sz="2000" dirty="0">
              <a:latin typeface="Garamond" panose="02020404030301010803" pitchFamily="18" charset="0"/>
            </a:endParaRPr>
          </a:p>
          <a:p>
            <a:endParaRPr lang="nl-NL" sz="2000" dirty="0">
              <a:latin typeface="Garamond" panose="02020404030301010803" pitchFamily="18" charset="0"/>
            </a:endParaRPr>
          </a:p>
          <a:p>
            <a:endParaRPr lang="nl-NL" sz="2000" dirty="0">
              <a:latin typeface="Garamond" panose="02020404030301010803" pitchFamily="18" charset="0"/>
            </a:endParaRPr>
          </a:p>
          <a:p>
            <a:endParaRPr lang="nl-NL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14625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5" name="Tijdelijke aanduiding voor datum 6">
            <a:extLst>
              <a:ext uri="{FF2B5EF4-FFF2-40B4-BE49-F238E27FC236}">
                <a16:creationId xmlns:a16="http://schemas.microsoft.com/office/drawing/2014/main" id="{6532788F-7F5E-4E97-A7CD-F8C79C15DF8D}"/>
              </a:ext>
            </a:extLst>
          </p:cNvPr>
          <p:cNvSpPr txBox="1">
            <a:spLocks/>
          </p:cNvSpPr>
          <p:nvPr/>
        </p:nvSpPr>
        <p:spPr>
          <a:xfrm>
            <a:off x="10618574" y="6439931"/>
            <a:ext cx="146293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30D238A-051D-4149-9234-11F4D534DFE7}"/>
              </a:ext>
            </a:extLst>
          </p:cNvPr>
          <p:cNvSpPr txBox="1"/>
          <p:nvPr/>
        </p:nvSpPr>
        <p:spPr>
          <a:xfrm>
            <a:off x="263149" y="135853"/>
            <a:ext cx="545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Garamond" panose="02020404030301010803" pitchFamily="18" charset="0"/>
              </a:rPr>
              <a:t>Extraatjes:</a:t>
            </a:r>
          </a:p>
        </p:txBody>
      </p:sp>
      <p:pic>
        <p:nvPicPr>
          <p:cNvPr id="7" name="Afbeelding 6" descr="Afbeelding met tekst&#10;&#10;Automatisch gegenereerde beschrijving">
            <a:extLst>
              <a:ext uri="{FF2B5EF4-FFF2-40B4-BE49-F238E27FC236}">
                <a16:creationId xmlns:a16="http://schemas.microsoft.com/office/drawing/2014/main" id="{518D6A5A-9499-47AF-8627-E0A75784E1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6" r="8287"/>
          <a:stretch/>
        </p:blipFill>
        <p:spPr>
          <a:xfrm>
            <a:off x="0" y="4307585"/>
            <a:ext cx="6616598" cy="189936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8A240C85-B809-4426-97B8-2B409F81A20D}"/>
              </a:ext>
            </a:extLst>
          </p:cNvPr>
          <p:cNvSpPr txBox="1"/>
          <p:nvPr/>
        </p:nvSpPr>
        <p:spPr>
          <a:xfrm>
            <a:off x="535503" y="6190653"/>
            <a:ext cx="5545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Tw Cen MT Condensed" panose="020B0606020104020203" pitchFamily="34" charset="0"/>
              </a:rPr>
              <a:t>Banner website Armorica, omslag van het boek </a:t>
            </a:r>
            <a:r>
              <a:rPr lang="nl-NL" sz="1200" i="1" dirty="0">
                <a:latin typeface="Tw Cen MT Condensed" panose="020B0606020104020203" pitchFamily="34" charset="0"/>
              </a:rPr>
              <a:t>Onze gevederde vrienden in boeken</a:t>
            </a:r>
            <a:r>
              <a:rPr lang="nl-NL" sz="1200" dirty="0">
                <a:latin typeface="Tw Cen MT Condensed" panose="020B0606020104020203" pitchFamily="34" charset="0"/>
              </a:rPr>
              <a:t> van Jennifer Romeijn (2020).</a:t>
            </a:r>
            <a:endParaRPr lang="nl-NL" sz="1200" i="1" dirty="0">
              <a:latin typeface="Tw Cen MT Condensed" panose="020B0606020104020203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67C014D-159F-40C2-B5B0-ACF0D6C698C0}"/>
              </a:ext>
            </a:extLst>
          </p:cNvPr>
          <p:cNvSpPr/>
          <p:nvPr/>
        </p:nvSpPr>
        <p:spPr>
          <a:xfrm>
            <a:off x="6081095" y="2316207"/>
            <a:ext cx="5595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w Cen MT Condensed" panose="020B0606020104020203" pitchFamily="34" charset="0"/>
              </a:rPr>
              <a:t>We </a:t>
            </a:r>
            <a:r>
              <a:rPr lang="en-US" sz="2800" dirty="0" err="1">
                <a:latin typeface="Tw Cen MT Condensed" panose="020B0606020104020203" pitchFamily="34" charset="0"/>
              </a:rPr>
              <a:t>maken</a:t>
            </a:r>
            <a:r>
              <a:rPr lang="en-US" sz="2800" dirty="0">
                <a:latin typeface="Tw Cen MT Condensed" panose="020B0606020104020203" pitchFamily="34" charset="0"/>
              </a:rPr>
              <a:t> </a:t>
            </a:r>
            <a:r>
              <a:rPr lang="en-US" sz="2800" dirty="0" err="1">
                <a:latin typeface="Tw Cen MT Condensed" panose="020B0606020104020203" pitchFamily="34" charset="0"/>
              </a:rPr>
              <a:t>een</a:t>
            </a:r>
            <a:r>
              <a:rPr lang="en-US" sz="2800" dirty="0">
                <a:latin typeface="Tw Cen MT Condensed" panose="020B0606020104020203" pitchFamily="34" charset="0"/>
              </a:rPr>
              <a:t> </a:t>
            </a:r>
            <a:r>
              <a:rPr lang="en-US" sz="2800" dirty="0" err="1">
                <a:latin typeface="Tw Cen MT Condensed" panose="020B0606020104020203" pitchFamily="34" charset="0"/>
              </a:rPr>
              <a:t>tentoonstelling</a:t>
            </a:r>
            <a:endParaRPr lang="en-US" sz="2800" dirty="0">
              <a:latin typeface="Tw Cen MT Condensed" panose="020B0606020104020203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C9757BE-C65A-4E18-8497-A674DF05BD3A}"/>
              </a:ext>
            </a:extLst>
          </p:cNvPr>
          <p:cNvSpPr/>
          <p:nvPr/>
        </p:nvSpPr>
        <p:spPr>
          <a:xfrm>
            <a:off x="3183015" y="2027196"/>
            <a:ext cx="2581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w Cen MT Condensed" panose="020B0606020104020203" pitchFamily="34" charset="0"/>
              </a:rPr>
              <a:t>Cursus in Rome (KNIR)</a:t>
            </a:r>
            <a:endParaRPr lang="nl-NL" sz="280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270885C2-215A-4AAF-920D-EDD9C184A549}"/>
              </a:ext>
            </a:extLst>
          </p:cNvPr>
          <p:cNvSpPr/>
          <p:nvPr/>
        </p:nvSpPr>
        <p:spPr>
          <a:xfrm>
            <a:off x="6081095" y="1808703"/>
            <a:ext cx="5595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Tw Cen MT Condensed" panose="020B0606020104020203" pitchFamily="34" charset="0"/>
              </a:rPr>
              <a:t>Samnwerking</a:t>
            </a:r>
            <a:r>
              <a:rPr lang="en-US" sz="2800" dirty="0">
                <a:latin typeface="Tw Cen MT Condensed" panose="020B0606020104020203" pitchFamily="34" charset="0"/>
              </a:rPr>
              <a:t> met Mainz (Erasmus)</a:t>
            </a:r>
            <a:endParaRPr lang="nl-NL" sz="28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71DC17BF-E2A0-47D1-B9CD-289353FC9EB4}"/>
              </a:ext>
            </a:extLst>
          </p:cNvPr>
          <p:cNvSpPr/>
          <p:nvPr/>
        </p:nvSpPr>
        <p:spPr>
          <a:xfrm>
            <a:off x="4022476" y="2586955"/>
            <a:ext cx="167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>
                <a:latin typeface="Tw Cen MT Condensed" panose="020B0606020104020203" pitchFamily="34" charset="0"/>
              </a:rPr>
              <a:t>Veel excursies</a:t>
            </a:r>
            <a:endParaRPr lang="nl-NL" sz="2800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350500C-2549-4061-9879-99CC635CB7E2}"/>
              </a:ext>
            </a:extLst>
          </p:cNvPr>
          <p:cNvSpPr/>
          <p:nvPr/>
        </p:nvSpPr>
        <p:spPr>
          <a:xfrm>
            <a:off x="5916705" y="1199133"/>
            <a:ext cx="5990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Tw Cen MT Condensed" panose="020B0606020104020203" pitchFamily="34" charset="0"/>
              </a:rPr>
              <a:t>Expertise bijzonder </a:t>
            </a:r>
            <a:r>
              <a:rPr lang="nl-NL" sz="2800" dirty="0" err="1">
                <a:latin typeface="Tw Cen MT Condensed" panose="020B0606020104020203" pitchFamily="34" charset="0"/>
              </a:rPr>
              <a:t>hoogkleraren</a:t>
            </a:r>
            <a:r>
              <a:rPr lang="nl-NL" sz="2800" dirty="0">
                <a:latin typeface="Tw Cen MT Condensed" panose="020B0606020104020203" pitchFamily="34" charset="0"/>
              </a:rPr>
              <a:t> en fellows</a:t>
            </a:r>
            <a:endParaRPr lang="nl-NL" sz="2800" dirty="0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5DC231DD-0912-4DEF-BA0B-E2FC2ADC8960}"/>
              </a:ext>
            </a:extLst>
          </p:cNvPr>
          <p:cNvSpPr/>
          <p:nvPr/>
        </p:nvSpPr>
        <p:spPr>
          <a:xfrm>
            <a:off x="1567188" y="1459831"/>
            <a:ext cx="4150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>
                <a:latin typeface="Tw Cen MT Condensed" panose="020B0606020104020203" pitchFamily="34" charset="0"/>
              </a:rPr>
              <a:t>Eigen zeventiende-eeuwse drukpers</a:t>
            </a:r>
            <a:endParaRPr lang="nl-NL" sz="2800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1A2A62A-867B-47FE-B947-702B05571FE7}"/>
              </a:ext>
            </a:extLst>
          </p:cNvPr>
          <p:cNvSpPr/>
          <p:nvPr/>
        </p:nvSpPr>
        <p:spPr>
          <a:xfrm>
            <a:off x="4320792" y="290095"/>
            <a:ext cx="358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rgbClr val="EEE485"/>
                </a:solidFill>
                <a:latin typeface="Tw Cen MT Condensed" panose="020B06060201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UITGEVERIJ  ARMORICA</a:t>
            </a:r>
            <a:endParaRPr lang="nl-NL" sz="3200" dirty="0">
              <a:solidFill>
                <a:srgbClr val="EEE485"/>
              </a:solidFill>
              <a:latin typeface="Tw Cen MT Condensed" panose="020B0606020104020203" pitchFamily="34" charset="0"/>
            </a:endParaRPr>
          </a:p>
        </p:txBody>
      </p:sp>
      <p:pic>
        <p:nvPicPr>
          <p:cNvPr id="16" name="Tijdelijke aanduiding voor afbeelding 8">
            <a:extLst>
              <a:ext uri="{FF2B5EF4-FFF2-40B4-BE49-F238E27FC236}">
                <a16:creationId xmlns:a16="http://schemas.microsoft.com/office/drawing/2014/main" id="{6CF08965-D476-4E48-A779-CCFCDD0209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8" b="7284"/>
          <a:stretch/>
        </p:blipFill>
        <p:spPr>
          <a:xfrm>
            <a:off x="8139270" y="3083554"/>
            <a:ext cx="3349730" cy="3345792"/>
          </a:xfrm>
          <a:prstGeom prst="rect">
            <a:avLst/>
          </a:prstGeom>
        </p:spPr>
      </p:pic>
      <p:sp>
        <p:nvSpPr>
          <p:cNvPr id="17" name="Tekstvak 16">
            <a:extLst>
              <a:ext uri="{FF2B5EF4-FFF2-40B4-BE49-F238E27FC236}">
                <a16:creationId xmlns:a16="http://schemas.microsoft.com/office/drawing/2014/main" id="{FF0B9EEF-0B3E-47C4-AB70-952F13DA5563}"/>
              </a:ext>
            </a:extLst>
          </p:cNvPr>
          <p:cNvSpPr txBox="1"/>
          <p:nvPr/>
        </p:nvSpPr>
        <p:spPr>
          <a:xfrm>
            <a:off x="7178063" y="6467731"/>
            <a:ext cx="3003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Tw Cen MT Condensed" panose="020B0606020104020203" pitchFamily="34" charset="0"/>
              </a:rPr>
              <a:t>Leesbank op de tentoonstelling </a:t>
            </a:r>
            <a:r>
              <a:rPr lang="nl-NL" sz="1200" i="1" dirty="0" err="1">
                <a:latin typeface="Tw Cen MT Condensed" panose="020B0606020104020203" pitchFamily="34" charset="0"/>
              </a:rPr>
              <a:t>Bibliotherapie</a:t>
            </a:r>
            <a:r>
              <a:rPr lang="nl-NL" sz="1200" dirty="0">
                <a:latin typeface="Tw Cen MT Condensed" panose="020B0606020104020203" pitchFamily="34" charset="0"/>
              </a:rPr>
              <a:t> (2019-2020).</a:t>
            </a:r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FA720DF0-B9B5-4054-902D-1B062A709645}"/>
              </a:ext>
            </a:extLst>
          </p:cNvPr>
          <p:cNvSpPr/>
          <p:nvPr/>
        </p:nvSpPr>
        <p:spPr>
          <a:xfrm>
            <a:off x="5624707" y="3198492"/>
            <a:ext cx="1553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EEE485"/>
                </a:solidFill>
                <a:latin typeface="Tw Cen MT Condensed" panose="020B0606020104020203" pitchFamily="34" charset="0"/>
              </a:rPr>
              <a:t>STAGE</a:t>
            </a:r>
            <a:endParaRPr lang="nl-NL" sz="2800" dirty="0">
              <a:solidFill>
                <a:srgbClr val="EEE4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26343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D58D1-1AD0-497D-A431-358142999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Studenten vertellen over hun ervaringen…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49F136-EE68-45EE-89DB-3BD1080A0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854" y="2517289"/>
            <a:ext cx="9199999" cy="3731110"/>
          </a:xfrm>
        </p:spPr>
        <p:txBody>
          <a:bodyPr/>
          <a:lstStyle/>
          <a:p>
            <a:r>
              <a:rPr lang="nl-NL" dirty="0"/>
              <a:t>Emma de Heus (Kinderboeken)</a:t>
            </a:r>
          </a:p>
          <a:p>
            <a:r>
              <a:rPr lang="nl-NL" dirty="0"/>
              <a:t>Evi Mijnster (Middeleeuwse handschriften &amp; incunabelen)</a:t>
            </a:r>
          </a:p>
          <a:p>
            <a:r>
              <a:rPr lang="nl-NL" dirty="0"/>
              <a:t>Tim van de Peppel (Cultureel Ondernemen in het boekenvak)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386198-6EEA-4241-8B65-0109BE1EA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E067-707E-4E82-959E-A2B7A0F0D883}" type="datetime4">
              <a:rPr lang="nl-NL" smtClean="0"/>
              <a:t>9 november 2022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458684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A39A53-8495-4D12-B7DF-4E85ABD76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1" y="265669"/>
            <a:ext cx="617533" cy="617533"/>
          </a:xfrm>
          <a:prstGeom prst="rect">
            <a:avLst/>
          </a:prstGeom>
        </p:spPr>
      </p:pic>
      <p:sp>
        <p:nvSpPr>
          <p:cNvPr id="5" name="Tijdelijke aanduiding voor datum 6">
            <a:extLst>
              <a:ext uri="{FF2B5EF4-FFF2-40B4-BE49-F238E27FC236}">
                <a16:creationId xmlns:a16="http://schemas.microsoft.com/office/drawing/2014/main" id="{6532788F-7F5E-4E97-A7CD-F8C79C15DF8D}"/>
              </a:ext>
            </a:extLst>
          </p:cNvPr>
          <p:cNvSpPr txBox="1">
            <a:spLocks/>
          </p:cNvSpPr>
          <p:nvPr/>
        </p:nvSpPr>
        <p:spPr>
          <a:xfrm>
            <a:off x="10618574" y="6439931"/>
            <a:ext cx="146293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100" b="0" i="0" kern="12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5E4F472-AACA-405B-A918-61A3D6429D1F}" type="datetime4">
              <a:rPr lang="nl-NL" smtClean="0">
                <a:latin typeface="Tw Cen MT" panose="020B0602020104020603" pitchFamily="34" charset="0"/>
              </a:rPr>
              <a:pPr algn="r"/>
              <a:t>9 november 2022</a:t>
            </a:fld>
            <a:endParaRPr lang="nl-NL" dirty="0">
              <a:latin typeface="Tw Cen MT" panose="020B0602020104020603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30D238A-051D-4149-9234-11F4D534DFE7}"/>
              </a:ext>
            </a:extLst>
          </p:cNvPr>
          <p:cNvSpPr txBox="1"/>
          <p:nvPr/>
        </p:nvSpPr>
        <p:spPr>
          <a:xfrm>
            <a:off x="263149" y="135853"/>
            <a:ext cx="5457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latin typeface="Garamond" panose="02020404030301010803" pitchFamily="18" charset="0"/>
              </a:rPr>
              <a:t>Ingangseisen: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44AB479-DF9E-4FC4-A911-C52A62055824}"/>
              </a:ext>
            </a:extLst>
          </p:cNvPr>
          <p:cNvSpPr txBox="1"/>
          <p:nvPr/>
        </p:nvSpPr>
        <p:spPr>
          <a:xfrm>
            <a:off x="110487" y="1228397"/>
            <a:ext cx="122177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>
                <a:latin typeface="Garamond" panose="02020404030301010803" pitchFamily="18" charset="0"/>
              </a:rPr>
              <a:t>Kinderboeken</a:t>
            </a:r>
            <a:r>
              <a:rPr lang="en-US" sz="2400" dirty="0">
                <a:latin typeface="Garamond" panose="02020404030301010803" pitchFamily="18" charset="0"/>
              </a:rPr>
              <a:t>,  </a:t>
            </a:r>
            <a:r>
              <a:rPr lang="en-US" sz="2400" i="1" dirty="0" err="1">
                <a:latin typeface="Garamond" panose="02020404030301010803" pitchFamily="18" charset="0"/>
              </a:rPr>
              <a:t>Cultureel</a:t>
            </a:r>
            <a:r>
              <a:rPr lang="en-US" sz="2400" i="1" dirty="0">
                <a:latin typeface="Garamond" panose="02020404030301010803" pitchFamily="18" charset="0"/>
              </a:rPr>
              <a:t> </a:t>
            </a:r>
            <a:r>
              <a:rPr lang="en-US" sz="2400" i="1" dirty="0" err="1">
                <a:latin typeface="Garamond" panose="02020404030301010803" pitchFamily="18" charset="0"/>
              </a:rPr>
              <a:t>ondernemen</a:t>
            </a:r>
            <a:r>
              <a:rPr lang="en-US" sz="2400" i="1" dirty="0">
                <a:latin typeface="Garamond" panose="02020404030301010803" pitchFamily="18" charset="0"/>
              </a:rPr>
              <a:t> in het </a:t>
            </a:r>
            <a:r>
              <a:rPr lang="en-US" sz="2400" i="1" dirty="0" err="1">
                <a:latin typeface="Garamond" panose="02020404030301010803" pitchFamily="18" charset="0"/>
              </a:rPr>
              <a:t>boekenvak</a:t>
            </a:r>
            <a:r>
              <a:rPr lang="en-US" sz="2400" i="1" dirty="0">
                <a:latin typeface="Garamond" panose="02020404030301010803" pitchFamily="18" charset="0"/>
              </a:rPr>
              <a:t>, Graphic Design &amp; Visual Culture</a:t>
            </a:r>
            <a:endParaRPr lang="nl-NL" sz="2400" i="1" dirty="0">
              <a:latin typeface="Garamond" panose="02020404030301010803" pitchFamily="18" charset="0"/>
            </a:endParaRPr>
          </a:p>
          <a:p>
            <a:pPr lvl="2"/>
            <a:endParaRPr lang="nl-NL" sz="2400" dirty="0">
              <a:latin typeface="Garamond" panose="02020404030301010803" pitchFamily="18" charset="0"/>
            </a:endParaRPr>
          </a:p>
          <a:p>
            <a:pPr lvl="2"/>
            <a:r>
              <a:rPr lang="nl-NL" sz="2000" dirty="0">
                <a:latin typeface="Garamond" panose="02020404030301010803" pitchFamily="18" charset="0"/>
              </a:rPr>
              <a:t>Een afgeronde BA van Geesteswetenschappen/Letteren. Van elke universiteit. Je hoeft voor deze studiepaden niet de minor te hebben gevolgd.</a:t>
            </a:r>
          </a:p>
          <a:p>
            <a:endParaRPr lang="en-US" sz="2400" dirty="0">
              <a:latin typeface="Garamond" panose="02020404030301010803" pitchFamily="18" charset="0"/>
            </a:endParaRPr>
          </a:p>
          <a:p>
            <a:r>
              <a:rPr lang="en-US" sz="2400" i="1" dirty="0" err="1">
                <a:latin typeface="Garamond" panose="02020404030301010803" pitchFamily="18" charset="0"/>
              </a:rPr>
              <a:t>Cultuurgeschiedenis</a:t>
            </a:r>
            <a:r>
              <a:rPr lang="en-US" sz="2400" i="1" dirty="0">
                <a:latin typeface="Garamond" panose="02020404030301010803" pitchFamily="18" charset="0"/>
              </a:rPr>
              <a:t> van het boek </a:t>
            </a:r>
            <a:r>
              <a:rPr lang="en-US" sz="2400" dirty="0">
                <a:latin typeface="Garamond" panose="02020404030301010803" pitchFamily="18" charset="0"/>
              </a:rPr>
              <a:t>(basis), </a:t>
            </a:r>
            <a:r>
              <a:rPr lang="en-US" sz="2400" i="1" dirty="0" err="1">
                <a:latin typeface="Garamond" panose="02020404030301010803" pitchFamily="18" charset="0"/>
              </a:rPr>
              <a:t>Middeleeuwese</a:t>
            </a:r>
            <a:r>
              <a:rPr lang="en-US" sz="2400" i="1" dirty="0">
                <a:latin typeface="Garamond" panose="02020404030301010803" pitchFamily="18" charset="0"/>
              </a:rPr>
              <a:t> </a:t>
            </a:r>
            <a:r>
              <a:rPr lang="en-US" sz="2400" i="1" dirty="0" err="1">
                <a:latin typeface="Garamond" panose="02020404030301010803" pitchFamily="18" charset="0"/>
              </a:rPr>
              <a:t>handschriften</a:t>
            </a:r>
            <a:r>
              <a:rPr lang="en-US" sz="2400" i="1" dirty="0">
                <a:latin typeface="Garamond" panose="02020404030301010803" pitchFamily="18" charset="0"/>
              </a:rPr>
              <a:t> &amp; </a:t>
            </a:r>
            <a:r>
              <a:rPr lang="en-US" sz="2400" i="1" dirty="0" err="1">
                <a:latin typeface="Garamond" panose="02020404030301010803" pitchFamily="18" charset="0"/>
              </a:rPr>
              <a:t>incunabelen</a:t>
            </a:r>
            <a:r>
              <a:rPr lang="en-US" sz="2400" i="1" dirty="0">
                <a:latin typeface="Garamond" panose="02020404030301010803" pitchFamily="18" charset="0"/>
              </a:rPr>
              <a:t> </a:t>
            </a:r>
            <a:r>
              <a:rPr lang="en-US" sz="2400" dirty="0">
                <a:latin typeface="Garamond" panose="02020404030301010803" pitchFamily="18" charset="0"/>
              </a:rPr>
              <a:t>en </a:t>
            </a:r>
            <a:r>
              <a:rPr lang="en-US" sz="2400" i="1" dirty="0" err="1">
                <a:latin typeface="Garamond" panose="02020404030301010803" pitchFamily="18" charset="0"/>
              </a:rPr>
              <a:t>Historische</a:t>
            </a:r>
            <a:r>
              <a:rPr lang="en-US" sz="2400" i="1" dirty="0">
                <a:latin typeface="Garamond" panose="02020404030301010803" pitchFamily="18" charset="0"/>
              </a:rPr>
              <a:t> </a:t>
            </a:r>
            <a:r>
              <a:rPr lang="en-US" sz="2400" i="1" dirty="0" err="1">
                <a:latin typeface="Garamond" panose="02020404030301010803" pitchFamily="18" charset="0"/>
              </a:rPr>
              <a:t>cartografie</a:t>
            </a:r>
            <a:r>
              <a:rPr lang="en-US" sz="2400" dirty="0">
                <a:latin typeface="Garamond" panose="02020404030301010803" pitchFamily="18" charset="0"/>
              </a:rPr>
              <a:t>: 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		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		</a:t>
            </a:r>
            <a:r>
              <a:rPr lang="nl-NL" sz="2000" dirty="0">
                <a:latin typeface="Garamond" panose="02020404030301010803" pitchFamily="18" charset="0"/>
              </a:rPr>
              <a:t>Een afgeronde BA in de Geesteswetenschappen, en onze minor .</a:t>
            </a:r>
          </a:p>
          <a:p>
            <a:pPr lvl="2"/>
            <a:r>
              <a:rPr lang="nl-NL" sz="2000" dirty="0">
                <a:latin typeface="Garamond" panose="02020404030301010803" pitchFamily="18" charset="0"/>
              </a:rPr>
              <a:t>Heb je onze minor niet gevolgd dan kan het ‘Summerschool  instapprogramma een voorwaarde zijn om deficiënties weg te werken. </a:t>
            </a:r>
          </a:p>
          <a:p>
            <a:pPr lvl="2"/>
            <a:endParaRPr lang="nl-NL" sz="2400" dirty="0">
              <a:latin typeface="Garamond" panose="02020404030301010803" pitchFamily="18" charset="0"/>
            </a:endParaRPr>
          </a:p>
          <a:p>
            <a:endParaRPr lang="nl-NL" sz="2400" dirty="0">
              <a:latin typeface="Garamond" panose="02020404030301010803" pitchFamily="18" charset="0"/>
            </a:endParaRPr>
          </a:p>
          <a:p>
            <a:r>
              <a:rPr lang="nl-NL" sz="2400" dirty="0">
                <a:latin typeface="Garamond" panose="02020404030301010803" pitchFamily="18" charset="0"/>
              </a:rPr>
              <a:t>Heb je geen academische graad maar wel een </a:t>
            </a:r>
            <a:r>
              <a:rPr lang="nl-NL" sz="2400" dirty="0" err="1">
                <a:latin typeface="Garamond" panose="02020404030301010803" pitchFamily="18" charset="0"/>
              </a:rPr>
              <a:t>HBO-diploma</a:t>
            </a:r>
            <a:r>
              <a:rPr lang="nl-NL" sz="2400" dirty="0">
                <a:latin typeface="Garamond" panose="02020404030301010803" pitchFamily="18" charset="0"/>
              </a:rPr>
              <a:t>, dan kom je mogelijk in aanmerking </a:t>
            </a:r>
          </a:p>
          <a:p>
            <a:r>
              <a:rPr lang="nl-NL" sz="2400" dirty="0">
                <a:latin typeface="Garamond" panose="02020404030301010803" pitchFamily="18" charset="0"/>
              </a:rPr>
              <a:t>voor onze ‘</a:t>
            </a:r>
            <a:r>
              <a:rPr lang="nl-NL" sz="2400" i="1" dirty="0">
                <a:latin typeface="Garamond" panose="02020404030301010803" pitchFamily="18" charset="0"/>
              </a:rPr>
              <a:t>Premaster’</a:t>
            </a:r>
            <a:r>
              <a:rPr lang="nl-NL" sz="2400" dirty="0">
                <a:latin typeface="Garamond" panose="02020404030301010803" pitchFamily="18" charset="0"/>
              </a:rPr>
              <a:t>, zie deze </a:t>
            </a:r>
            <a:r>
              <a:rPr lang="nl-NL" sz="2400" dirty="0">
                <a:latin typeface="Garamond" panose="02020404030301010803" pitchFamily="18" charset="0"/>
                <a:hlinkClick r:id="rId4"/>
              </a:rPr>
              <a:t>website</a:t>
            </a:r>
            <a:endParaRPr lang="nl-NL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24660"/>
      </p:ext>
    </p:extLst>
  </p:cSld>
  <p:clrMapOvr>
    <a:masterClrMapping/>
  </p:clrMapOvr>
  <p:transition>
    <p:pu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69763D-A1D1-4E90-921F-3B26D2AB3DCA}"/>
</file>

<file path=customXml/itemProps2.xml><?xml version="1.0" encoding="utf-8"?>
<ds:datastoreItem xmlns:ds="http://schemas.openxmlformats.org/officeDocument/2006/customXml" ds:itemID="{4A40C3E8-B804-4D32-A291-EBCD7F04C939}"/>
</file>

<file path=customXml/itemProps3.xml><?xml version="1.0" encoding="utf-8"?>
<ds:datastoreItem xmlns:ds="http://schemas.openxmlformats.org/officeDocument/2006/customXml" ds:itemID="{CAB67956-03DD-4811-B1C7-24D9C79925BE}"/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1058</Words>
  <Application>Microsoft Office PowerPoint</Application>
  <PresentationFormat>Widescreen</PresentationFormat>
  <Paragraphs>204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Ion</vt:lpstr>
      <vt:lpstr>PowerPoint Presentation</vt:lpstr>
      <vt:lpstr>PowerPoint Presentation</vt:lpstr>
      <vt:lpstr>PowerPoint Presentation</vt:lpstr>
      <vt:lpstr>PowerPoint Presentation</vt:lpstr>
      <vt:lpstr>Docenten vertellen over hun specialisatie………</vt:lpstr>
      <vt:lpstr>PowerPoint Presentation</vt:lpstr>
      <vt:lpstr>PowerPoint Presentation</vt:lpstr>
      <vt:lpstr>Studenten vertellen over hun ervaringen…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Lisa Kuitert</dc:creator>
  <cp:lastModifiedBy>Lisa Kuitert</cp:lastModifiedBy>
  <cp:revision>8</cp:revision>
  <dcterms:created xsi:type="dcterms:W3CDTF">2021-02-11T11:50:06Z</dcterms:created>
  <dcterms:modified xsi:type="dcterms:W3CDTF">2022-11-09T19:07:25Z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